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2D2C-668F-4C69-8A1F-75F94D8BF307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2A9B-D3B1-4FBA-A72A-7C537570E3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8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BD045-E445-405A-9081-D1A38174B8B6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007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7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446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770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129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840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64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44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045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372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E9FA-C296-4850-8178-532EE2734E79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E5B9-0482-4357-9A9D-86775A1069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56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p3"/><Relationship Id="rId7" Type="http://schemas.openxmlformats.org/officeDocument/2006/relationships/image" Target="../media/image9.png"/><Relationship Id="rId2" Type="http://schemas.microsoft.com/office/2007/relationships/media" Target="../media/media7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260350"/>
            <a:ext cx="3454400" cy="23193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has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2781300"/>
            <a:ext cx="8424862" cy="3814763"/>
            <a:chOff x="249" y="1752"/>
            <a:chExt cx="5307" cy="2403"/>
          </a:xfrm>
        </p:grpSpPr>
        <p:sp>
          <p:nvSpPr>
            <p:cNvPr id="40964" name="Rectangle 3"/>
            <p:cNvSpPr>
              <a:spLocks noChangeArrowheads="1"/>
            </p:cNvSpPr>
            <p:nvPr/>
          </p:nvSpPr>
          <p:spPr bwMode="auto">
            <a:xfrm>
              <a:off x="249" y="3521"/>
              <a:ext cx="53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6000" b="1">
                  <a:latin typeface="Century Gothic" pitchFamily="34" charset="0"/>
                  <a:ea typeface="新細明體" charset="-120"/>
                </a:rPr>
                <a:t>Who </a:t>
              </a:r>
              <a:r>
                <a:rPr lang="en-US" altLang="zh-TW" sz="60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has </a:t>
              </a:r>
              <a:r>
                <a:rPr lang="en-US" altLang="zh-TW" sz="6000" b="1">
                  <a:latin typeface="Century Gothic" pitchFamily="34" charset="0"/>
                  <a:ea typeface="新細明體" charset="-120"/>
                </a:rPr>
                <a:t>your books?</a:t>
              </a:r>
              <a:r>
                <a:rPr lang="en-US" altLang="zh-TW" sz="56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6000" b="1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40965" name="Picture 4" descr="MC90043945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752"/>
              <a:ext cx="2631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5" descr="MC900441428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842"/>
              <a:ext cx="83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131-140_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404813"/>
            <a:ext cx="4475163" cy="2319337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right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39750" y="5589588"/>
            <a:ext cx="81851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5500" b="1">
                <a:latin typeface="Century Gothic" pitchFamily="34" charset="0"/>
                <a:ea typeface="新細明體" charset="-120"/>
              </a:rPr>
              <a:t>That is the </a:t>
            </a:r>
            <a:r>
              <a:rPr lang="en-US" altLang="zh-TW" sz="55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right</a:t>
            </a:r>
            <a:r>
              <a:rPr lang="en-US" altLang="zh-TW" sz="5500" b="1">
                <a:latin typeface="Century Gothic" pitchFamily="34" charset="0"/>
                <a:ea typeface="新細明體" charset="-120"/>
              </a:rPr>
              <a:t> answer.</a:t>
            </a:r>
            <a:r>
              <a:rPr lang="en-US" altLang="zh-TW" sz="55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70661" name="Picture 5" descr="MH900439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MH900439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MH900439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8" name="Picture 12" descr="MH900439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619250" y="4005263"/>
            <a:ext cx="504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 b="1">
                <a:ea typeface="新細明體" charset="-120"/>
              </a:rPr>
              <a:t>+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779838" y="3933825"/>
            <a:ext cx="504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 b="1">
                <a:ea typeface="新細明體" charset="-120"/>
              </a:rPr>
              <a:t>=</a:t>
            </a:r>
          </a:p>
        </p:txBody>
      </p:sp>
      <p:pic>
        <p:nvPicPr>
          <p:cNvPr id="70673" name="Picture 17" descr="MH9004347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89363"/>
            <a:ext cx="1116013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1-140_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9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0659" grpId="0"/>
      <p:bldP spid="70670" grpId="0"/>
      <p:bldP spid="706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60350"/>
            <a:ext cx="3814762" cy="252095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live</a:t>
            </a:r>
            <a:endParaRPr lang="en-US" altLang="zh-TW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2924175"/>
            <a:ext cx="8424862" cy="3717925"/>
            <a:chOff x="249" y="1842"/>
            <a:chExt cx="5307" cy="2342"/>
          </a:xfrm>
        </p:grpSpPr>
        <p:sp>
          <p:nvSpPr>
            <p:cNvPr id="41988" name="Rectangle 3"/>
            <p:cNvSpPr>
              <a:spLocks noChangeArrowheads="1"/>
            </p:cNvSpPr>
            <p:nvPr/>
          </p:nvSpPr>
          <p:spPr bwMode="auto">
            <a:xfrm>
              <a:off x="249" y="3492"/>
              <a:ext cx="5307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6600" b="1">
                  <a:ea typeface="新細明體" charset="-120"/>
                </a:rPr>
                <a:t>I</a:t>
              </a:r>
              <a:r>
                <a:rPr lang="en-US" altLang="zh-TW" sz="6600" b="1"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66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live </a:t>
              </a:r>
              <a:r>
                <a:rPr lang="en-US" altLang="zh-TW" sz="6600" b="1">
                  <a:latin typeface="Century Gothic" pitchFamily="34" charset="0"/>
                  <a:ea typeface="新細明體" charset="-120"/>
                </a:rPr>
                <a:t>in Hong Kong.</a:t>
              </a:r>
              <a:r>
                <a:rPr lang="en-US" altLang="zh-TW" sz="56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6000" b="1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41989" name="Picture 4" descr="MP900433015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842"/>
              <a:ext cx="2449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131-140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60350"/>
            <a:ext cx="5614988" cy="259238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thank</a:t>
            </a:r>
            <a:endParaRPr lang="en-US" altLang="zh-TW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3068638"/>
            <a:ext cx="8424862" cy="3486150"/>
            <a:chOff x="249" y="1933"/>
            <a:chExt cx="5307" cy="2196"/>
          </a:xfrm>
        </p:grpSpPr>
        <p:sp>
          <p:nvSpPr>
            <p:cNvPr id="43012" name="Rectangle 3"/>
            <p:cNvSpPr>
              <a:spLocks noChangeArrowheads="1"/>
            </p:cNvSpPr>
            <p:nvPr/>
          </p:nvSpPr>
          <p:spPr bwMode="auto">
            <a:xfrm>
              <a:off x="249" y="3547"/>
              <a:ext cx="530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sz="54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Thank 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you very much.</a:t>
              </a:r>
              <a:r>
                <a:rPr lang="en-US" altLang="zh-TW" sz="54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43013" name="Picture 4" descr="MC900435999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933"/>
              <a:ext cx="1996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131-140_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6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333375"/>
            <a:ext cx="5843588" cy="21590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would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5288" y="5373688"/>
            <a:ext cx="7996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6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Would</a:t>
            </a:r>
            <a:r>
              <a:rPr lang="en-US" altLang="zh-TW" sz="6000" b="1">
                <a:latin typeface="Century Gothic" pitchFamily="34" charset="0"/>
                <a:ea typeface="新細明體" charset="-120"/>
              </a:rPr>
              <a:t> you help me?</a:t>
            </a:r>
            <a:r>
              <a:rPr lang="en-US" altLang="zh-TW" sz="60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87044" name="Picture 4" descr="would you help 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2484437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1-140_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085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70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404813"/>
            <a:ext cx="4330700" cy="2303462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very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619250" y="5516563"/>
            <a:ext cx="5976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6000" b="1">
                <a:ea typeface="新細明體" charset="-120"/>
              </a:rPr>
              <a:t>I </a:t>
            </a:r>
            <a:r>
              <a:rPr lang="en-US" altLang="zh-TW" sz="6000" b="1">
                <a:latin typeface="Century Gothic" pitchFamily="34" charset="0"/>
                <a:ea typeface="新細明體" charset="-120"/>
              </a:rPr>
              <a:t>am </a:t>
            </a:r>
            <a:r>
              <a:rPr lang="en-US" altLang="zh-TW" sz="6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very</a:t>
            </a:r>
            <a:r>
              <a:rPr lang="en-US" altLang="zh-TW" sz="6000" b="1">
                <a:latin typeface="Century Gothic" pitchFamily="34" charset="0"/>
                <a:ea typeface="新細明體" charset="-120"/>
              </a:rPr>
              <a:t> tired.</a:t>
            </a:r>
          </a:p>
        </p:txBody>
      </p:sp>
      <p:pic>
        <p:nvPicPr>
          <p:cNvPr id="80900" name="Picture 4" descr="i am very tried tr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18732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1-140_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1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09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333375"/>
            <a:ext cx="4475163" cy="22479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your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89094" name="Group 6"/>
          <p:cNvGrpSpPr>
            <a:grpSpLocks/>
          </p:cNvGrpSpPr>
          <p:nvPr/>
        </p:nvGrpSpPr>
        <p:grpSpPr bwMode="auto">
          <a:xfrm>
            <a:off x="1187450" y="2781300"/>
            <a:ext cx="6840538" cy="3814763"/>
            <a:chOff x="793" y="1706"/>
            <a:chExt cx="4309" cy="2403"/>
          </a:xfrm>
        </p:grpSpPr>
        <p:sp>
          <p:nvSpPr>
            <p:cNvPr id="89091" name="Text Box 3"/>
            <p:cNvSpPr txBox="1">
              <a:spLocks noChangeArrowheads="1"/>
            </p:cNvSpPr>
            <p:nvPr/>
          </p:nvSpPr>
          <p:spPr bwMode="auto">
            <a:xfrm>
              <a:off x="793" y="3475"/>
              <a:ext cx="430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6000" b="1">
                  <a:ea typeface="新細明體" charset="-120"/>
                </a:rPr>
                <a:t>I</a:t>
              </a:r>
              <a:r>
                <a:rPr lang="en-US" altLang="zh-TW" sz="6000" b="1">
                  <a:latin typeface="Century Gothic" pitchFamily="34" charset="0"/>
                  <a:ea typeface="新細明體" charset="-120"/>
                </a:rPr>
                <a:t>s this </a:t>
              </a:r>
              <a:r>
                <a:rPr lang="en-US" altLang="zh-TW" sz="60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your</a:t>
              </a:r>
              <a:r>
                <a:rPr lang="en-US" altLang="zh-TW" sz="6000" b="1">
                  <a:latin typeface="Century Gothic" pitchFamily="34" charset="0"/>
                  <a:ea typeface="新細明體" charset="-120"/>
                </a:rPr>
                <a:t> book?</a:t>
              </a:r>
            </a:p>
          </p:txBody>
        </p:sp>
        <p:pic>
          <p:nvPicPr>
            <p:cNvPr id="89093" name="Picture 5" descr="is this your boo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706"/>
              <a:ext cx="2042" cy="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131-140_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0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404813"/>
            <a:ext cx="3168650" cy="22320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its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23850" y="5516563"/>
            <a:ext cx="8624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6000" b="1">
                <a:latin typeface="Century Gothic" pitchFamily="34" charset="0"/>
                <a:ea typeface="新細明體" charset="-120"/>
              </a:rPr>
              <a:t>The cat licked </a:t>
            </a:r>
            <a:r>
              <a:rPr lang="en-US" altLang="zh-TW" sz="6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its</a:t>
            </a:r>
            <a:r>
              <a:rPr lang="en-US" altLang="zh-TW" sz="6000" b="1">
                <a:latin typeface="Century Gothic" pitchFamily="34" charset="0"/>
                <a:ea typeface="新細明體" charset="-120"/>
              </a:rPr>
              <a:t> feet.	</a:t>
            </a:r>
            <a:r>
              <a:rPr lang="en-US" altLang="zh-TW" sz="60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63493" name="Picture 5" descr="MH9004346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31686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348038" y="3284538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點陣圖影像" r:id="rId6" imgW="914286" imgH="914286" progId="Paint.Picture">
                  <p:embed/>
                </p:oleObj>
              </mc:Choice>
              <mc:Fallback>
                <p:oleObj name="點陣圖影像" r:id="rId6" imgW="914286" imgH="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284538"/>
                        <a:ext cx="91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31-140_00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1863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0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34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333375"/>
            <a:ext cx="7067550" cy="23209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around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5734050"/>
            <a:ext cx="9144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 sz="5300" b="1">
                <a:latin typeface="Century Gothic" pitchFamily="34" charset="0"/>
                <a:ea typeface="新細明體" charset="-120"/>
              </a:rPr>
              <a:t>Let’s walk </a:t>
            </a:r>
            <a:r>
              <a:rPr lang="en-US" altLang="zh-TW" sz="53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around</a:t>
            </a:r>
            <a:r>
              <a:rPr lang="en-US" altLang="zh-TW" sz="5300" b="1">
                <a:latin typeface="Century Gothic" pitchFamily="34" charset="0"/>
                <a:ea typeface="新細明體" charset="-120"/>
              </a:rPr>
              <a:t> together. </a:t>
            </a:r>
          </a:p>
        </p:txBody>
      </p:sp>
      <p:pic>
        <p:nvPicPr>
          <p:cNvPr id="117769" name="Picture 9" descr="MH900419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97200"/>
            <a:ext cx="25193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1-140_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9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77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476250"/>
            <a:ext cx="5338762" cy="230505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don’t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42988" y="5445125"/>
            <a:ext cx="71421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6600" b="1">
                <a:latin typeface="Century Gothic" pitchFamily="34" charset="0"/>
                <a:ea typeface="新細明體" charset="-120"/>
              </a:rPr>
              <a:t>Please </a:t>
            </a:r>
            <a:r>
              <a:rPr lang="en-US" altLang="zh-TW" sz="66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don’t</a:t>
            </a:r>
            <a:r>
              <a:rPr lang="en-US" altLang="zh-TW" sz="6600" b="1">
                <a:latin typeface="Century Gothic" pitchFamily="34" charset="0"/>
                <a:ea typeface="新細明體" charset="-120"/>
              </a:rPr>
              <a:t> run.</a:t>
            </a:r>
            <a:r>
              <a:rPr lang="en-US" altLang="zh-TW" sz="66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55301" name="Picture 5" descr="MH9004343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2160587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1-140_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5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529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如螢幕大小 (4:3)</PresentationFormat>
  <Paragraphs>23</Paragraphs>
  <Slides>10</Slides>
  <Notes>1</Notes>
  <HiddenSlides>0</HiddenSlides>
  <MMClips>10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點陣圖影像</vt:lpstr>
      <vt:lpstr>has</vt:lpstr>
      <vt:lpstr>live</vt:lpstr>
      <vt:lpstr>thank</vt:lpstr>
      <vt:lpstr>would</vt:lpstr>
      <vt:lpstr>very</vt:lpstr>
      <vt:lpstr>your</vt:lpstr>
      <vt:lpstr>its</vt:lpstr>
      <vt:lpstr>around</vt:lpstr>
      <vt:lpstr>don’t</vt:lpstr>
      <vt:lpstr>right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</dc:title>
  <dc:creator>yan</dc:creator>
  <cp:lastModifiedBy>Administrator</cp:lastModifiedBy>
  <cp:revision>6</cp:revision>
  <dcterms:created xsi:type="dcterms:W3CDTF">2015-08-24T03:30:05Z</dcterms:created>
  <dcterms:modified xsi:type="dcterms:W3CDTF">2015-09-15T08:04:52Z</dcterms:modified>
</cp:coreProperties>
</file>