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32D2C-668F-4C69-8A1F-75F94D8BF307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12A9B-D3B1-4FBA-A72A-7C537570E3B6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988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6568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80073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57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74461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7700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4129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98406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64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644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045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372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E9FA-C296-4850-8178-532EE2734E79}" type="datetimeFigureOut">
              <a:rPr lang="zh-HK" altLang="en-US" smtClean="0"/>
              <a:pPr/>
              <a:t>16/9/2015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E5B9-0482-4357-9A9D-86775A106924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564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p3"/><Relationship Id="rId7" Type="http://schemas.openxmlformats.org/officeDocument/2006/relationships/image" Target="../media/image2.png"/><Relationship Id="rId2" Type="http://schemas.microsoft.com/office/2007/relationships/media" Target="../media/media10.mp3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p3"/><Relationship Id="rId7" Type="http://schemas.openxmlformats.org/officeDocument/2006/relationships/oleObject" Target="../embeddings/oleObject2.bin"/><Relationship Id="rId2" Type="http://schemas.microsoft.com/office/2007/relationships/media" Target="../media/media2.mp3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.xml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p3"/><Relationship Id="rId7" Type="http://schemas.openxmlformats.org/officeDocument/2006/relationships/oleObject" Target="../embeddings/oleObject5.bin"/><Relationship Id="rId2" Type="http://schemas.microsoft.com/office/2007/relationships/media" Target="../media/media3.mp3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6.mp3"/><Relationship Id="rId7" Type="http://schemas.openxmlformats.org/officeDocument/2006/relationships/oleObject" Target="../embeddings/oleObject7.bin"/><Relationship Id="rId2" Type="http://schemas.microsoft.com/office/2007/relationships/media" Target="../media/media6.mp3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8.mp3"/><Relationship Id="rId7" Type="http://schemas.openxmlformats.org/officeDocument/2006/relationships/image" Target="../media/image13.png"/><Relationship Id="rId2" Type="http://schemas.microsoft.com/office/2007/relationships/media" Target="../media/media8.mp3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audio" Target="../media/media9.mp3"/><Relationship Id="rId7" Type="http://schemas.openxmlformats.org/officeDocument/2006/relationships/image" Target="../media/image15.png"/><Relationship Id="rId2" Type="http://schemas.microsoft.com/office/2007/relationships/media" Target="../media/media9.mp3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7.jpe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55875" y="476250"/>
            <a:ext cx="3178175" cy="195897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us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179388" y="5589588"/>
            <a:ext cx="896461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TW" sz="4800" b="1">
                <a:latin typeface="Century Gothic" pitchFamily="34" charset="0"/>
                <a:ea typeface="新細明體" charset="-120"/>
              </a:rPr>
              <a:t>Look at </a:t>
            </a:r>
            <a:r>
              <a:rPr lang="en-US" altLang="zh-TW" sz="48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us</a:t>
            </a:r>
            <a:r>
              <a:rPr lang="en-US" altLang="zh-TW" sz="4800">
                <a:latin typeface="Century Gothic" pitchFamily="34" charset="0"/>
                <a:ea typeface="新細明體" charset="-120"/>
              </a:rPr>
              <a:t>. </a:t>
            </a:r>
            <a:r>
              <a:rPr lang="en-US" altLang="zh-TW" sz="4800" b="1">
                <a:latin typeface="Century Gothic" pitchFamily="34" charset="0"/>
                <a:ea typeface="新細明體" charset="-120"/>
              </a:rPr>
              <a:t>We are swimming.</a:t>
            </a:r>
            <a:r>
              <a:rPr lang="en-US" altLang="zh-TW" sz="4800">
                <a:latin typeface="Century Gothic" pitchFamily="34" charset="0"/>
                <a:ea typeface="新細明體" charset="-120"/>
              </a:rPr>
              <a:t> </a:t>
            </a:r>
          </a:p>
        </p:txBody>
      </p:sp>
      <p:pic>
        <p:nvPicPr>
          <p:cNvPr id="78852" name="Picture 4" descr="look at 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708275"/>
            <a:ext cx="27717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1-170_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0152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09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88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404813"/>
            <a:ext cx="5051425" cy="2303462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read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763713" y="5661025"/>
            <a:ext cx="5638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6000" b="1">
                <a:ea typeface="新細明體" charset="-120"/>
              </a:rPr>
              <a:t>I </a:t>
            </a:r>
            <a:r>
              <a:rPr lang="en-US" altLang="zh-TW" sz="6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read</a:t>
            </a:r>
            <a:r>
              <a:rPr lang="en-US" altLang="zh-TW" sz="6000" b="1">
                <a:latin typeface="Century Gothic" pitchFamily="34" charset="0"/>
                <a:ea typeface="新細明體" charset="-120"/>
              </a:rPr>
              <a:t> a book</a:t>
            </a:r>
            <a:r>
              <a:rPr lang="en-US" altLang="zh-TW" sz="6000" b="1">
                <a:ea typeface="新細明體" charset="-120"/>
              </a:rPr>
              <a:t>.</a:t>
            </a:r>
            <a:r>
              <a:rPr lang="en-US" altLang="zh-TW" sz="6000">
                <a:ea typeface="新細明體" charset="-120"/>
              </a:rPr>
              <a:t> </a:t>
            </a:r>
          </a:p>
        </p:txBody>
      </p:sp>
      <p:graphicFrame>
        <p:nvGraphicFramePr>
          <p:cNvPr id="69639" name="Object 7"/>
          <p:cNvGraphicFramePr>
            <a:graphicFrameLocks noChangeAspect="1"/>
          </p:cNvGraphicFramePr>
          <p:nvPr/>
        </p:nvGraphicFramePr>
        <p:xfrm>
          <a:off x="2916238" y="2795588"/>
          <a:ext cx="3384550" cy="298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點陣圖影像" r:id="rId5" imgW="3104762" imgH="2742857" progId="PBrush">
                  <p:embed/>
                </p:oleObj>
              </mc:Choice>
              <mc:Fallback>
                <p:oleObj name="點陣圖影像" r:id="rId5" imgW="3104762" imgH="2742857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795588"/>
                        <a:ext cx="3384550" cy="298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61-170_010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0830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99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9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4075" y="260350"/>
            <a:ext cx="4762500" cy="230505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buy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395288" y="5805488"/>
            <a:ext cx="84248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TW" sz="5000" b="1">
                <a:ea typeface="新細明體" charset="-120"/>
              </a:rPr>
              <a:t>I </a:t>
            </a:r>
            <a:r>
              <a:rPr lang="en-US" altLang="zh-TW" sz="5000" b="1">
                <a:latin typeface="Century Gothic" pitchFamily="34" charset="0"/>
                <a:ea typeface="新細明體" charset="-120"/>
              </a:rPr>
              <a:t>will </a:t>
            </a:r>
            <a:r>
              <a:rPr lang="en-US" altLang="zh-TW" sz="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buy</a:t>
            </a:r>
            <a:r>
              <a:rPr lang="en-US" altLang="zh-TW" sz="5000" b="1">
                <a:latin typeface="Century Gothic" pitchFamily="34" charset="0"/>
                <a:ea typeface="新細明體" charset="-120"/>
              </a:rPr>
              <a:t> a new computer.</a:t>
            </a:r>
            <a:r>
              <a:rPr lang="en-US" altLang="zh-TW" sz="5000">
                <a:ea typeface="新細明體" charset="-120"/>
              </a:rPr>
              <a:t> </a:t>
            </a:r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3059113" y="4221163"/>
          <a:ext cx="28194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點陣圖影像" r:id="rId5" imgW="2819794" imgH="1590897" progId="PBrush">
                  <p:embed/>
                </p:oleObj>
              </mc:Choice>
              <mc:Fallback>
                <p:oleObj name="點陣圖影像" r:id="rId5" imgW="2819794" imgH="1590897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4221163"/>
                        <a:ext cx="28194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10"/>
          <p:cNvGraphicFramePr>
            <a:graphicFrameLocks noChangeAspect="1"/>
          </p:cNvGraphicFramePr>
          <p:nvPr/>
        </p:nvGraphicFramePr>
        <p:xfrm>
          <a:off x="3492500" y="2708275"/>
          <a:ext cx="216217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點陣圖影像" r:id="rId7" imgW="2161905" imgH="1476190" progId="PBrush">
                  <p:embed/>
                </p:oleObj>
              </mc:Choice>
              <mc:Fallback>
                <p:oleObj name="點陣圖影像" r:id="rId7" imgW="2161905" imgH="1476190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2708275"/>
                        <a:ext cx="2162175" cy="147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1" name="Object 11"/>
          <p:cNvGraphicFramePr>
            <a:graphicFrameLocks noChangeAspect="1"/>
          </p:cNvGraphicFramePr>
          <p:nvPr/>
        </p:nvGraphicFramePr>
        <p:xfrm>
          <a:off x="3924300" y="2997200"/>
          <a:ext cx="1085850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點陣圖影像" r:id="rId9" imgW="1085714" imgH="905001" progId="PBrush">
                  <p:embed/>
                </p:oleObj>
              </mc:Choice>
              <mc:Fallback>
                <p:oleObj name="點陣圖影像" r:id="rId9" imgW="1085714" imgH="905001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997200"/>
                        <a:ext cx="1085850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61-170_002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09228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40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12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12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333375"/>
            <a:ext cx="5408612" cy="22320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those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0" y="5805488"/>
            <a:ext cx="89646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5000" b="1">
                <a:latin typeface="Century Gothic" pitchFamily="34" charset="0"/>
                <a:ea typeface="新細明體" charset="-120"/>
              </a:rPr>
              <a:t>Put </a:t>
            </a:r>
            <a:r>
              <a:rPr lang="en-US" altLang="zh-TW" sz="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those</a:t>
            </a:r>
            <a:r>
              <a:rPr lang="en-US" altLang="zh-TW" sz="5000" b="1">
                <a:latin typeface="Century Gothic" pitchFamily="34" charset="0"/>
                <a:ea typeface="新細明體" charset="-120"/>
              </a:rPr>
              <a:t> books on the desk.</a:t>
            </a:r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684213" y="2636838"/>
          <a:ext cx="208915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點陣圖影像" r:id="rId5" imgW="2172003" imgH="2619048" progId="PBrush">
                  <p:embed/>
                </p:oleObj>
              </mc:Choice>
              <mc:Fallback>
                <p:oleObj name="點陣圖影像" r:id="rId5" imgW="2172003" imgH="261904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636838"/>
                        <a:ext cx="208915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7" name="Object 7"/>
          <p:cNvGraphicFramePr>
            <a:graphicFrameLocks noChangeAspect="1"/>
          </p:cNvGraphicFramePr>
          <p:nvPr/>
        </p:nvGraphicFramePr>
        <p:xfrm>
          <a:off x="6372225" y="4437063"/>
          <a:ext cx="1800225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點陣圖影像" r:id="rId7" imgW="1819529" imgH="1467055" progId="PBrush">
                  <p:embed/>
                </p:oleObj>
              </mc:Choice>
              <mc:Fallback>
                <p:oleObj name="點陣圖影像" r:id="rId7" imgW="1819529" imgH="1467055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437063"/>
                        <a:ext cx="1800225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61-170_003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0312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49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3 0.04462 C 0.25312 0.04462 0.35711 0.04462 0.39861 0.04462 " pathEditMode="relative" ptsTypes="aA">
                                      <p:cBhvr>
                                        <p:cTn id="18" dur="2000" fill="hold"/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8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33375"/>
            <a:ext cx="3683000" cy="2247900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use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95288" y="5516563"/>
            <a:ext cx="82486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4500" b="1">
                <a:latin typeface="Century Gothic" pitchFamily="34" charset="0"/>
                <a:ea typeface="新細明體" charset="-120"/>
              </a:rPr>
              <a:t>Please </a:t>
            </a:r>
            <a:r>
              <a:rPr lang="en-US" altLang="zh-TW" sz="45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use</a:t>
            </a:r>
            <a:r>
              <a:rPr lang="en-US" altLang="zh-TW" sz="4500" b="1">
                <a:latin typeface="Century Gothic" pitchFamily="34" charset="0"/>
                <a:ea typeface="新細明體" charset="-120"/>
              </a:rPr>
              <a:t> your own money.</a:t>
            </a:r>
            <a:r>
              <a:rPr lang="en-US" altLang="zh-TW" sz="4500">
                <a:latin typeface="Century Gothic" pitchFamily="34" charset="0"/>
                <a:ea typeface="新細明體" charset="-120"/>
              </a:rPr>
              <a:t> </a:t>
            </a:r>
          </a:p>
        </p:txBody>
      </p:sp>
      <p:pic>
        <p:nvPicPr>
          <p:cNvPr id="79877" name="Picture 5" descr="Veer 影像,多張信用卡,女店員,扒竊,揮霍無度的人,收銀櫃臺,數位女性,數個購物袋,數個錢包,滿意,設在郊區的大規模購物中心,購物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852738"/>
            <a:ext cx="3744912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1-170_00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84168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6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98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413" y="476250"/>
            <a:ext cx="4114800" cy="2303463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fast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5550441"/>
            <a:ext cx="8462060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5500" b="1" dirty="0">
                <a:ea typeface="新細明體" charset="-120"/>
              </a:rPr>
              <a:t>Run! </a:t>
            </a:r>
            <a:r>
              <a:rPr lang="en-US" altLang="zh-TW" sz="5500" b="1" smtClean="0">
                <a:ea typeface="新細明體" charset="-120"/>
              </a:rPr>
              <a:t>Run </a:t>
            </a:r>
            <a:r>
              <a:rPr lang="en-US" altLang="zh-TW" sz="5500" b="1" dirty="0">
                <a:ea typeface="新細明體" charset="-120"/>
              </a:rPr>
              <a:t>as </a:t>
            </a:r>
            <a:r>
              <a:rPr lang="en-US" altLang="zh-TW" sz="5500" b="1" dirty="0">
                <a:solidFill>
                  <a:srgbClr val="FF0000"/>
                </a:solidFill>
                <a:ea typeface="新細明體" charset="-120"/>
              </a:rPr>
              <a:t>fast </a:t>
            </a:r>
            <a:r>
              <a:rPr lang="en-US" altLang="zh-TW" sz="5500" b="1" dirty="0">
                <a:solidFill>
                  <a:srgbClr val="000000"/>
                </a:solidFill>
                <a:ea typeface="新細明體" charset="-120"/>
              </a:rPr>
              <a:t>as you can</a:t>
            </a:r>
            <a:r>
              <a:rPr lang="en-US" altLang="zh-TW" sz="5500" b="1" dirty="0">
                <a:ea typeface="新細明體" charset="-120"/>
              </a:rPr>
              <a:t>.</a:t>
            </a:r>
            <a:r>
              <a:rPr lang="en-US" altLang="zh-TW" sz="5500" dirty="0">
                <a:ea typeface="新細明體" charset="-120"/>
              </a:rPr>
              <a:t> </a:t>
            </a:r>
          </a:p>
        </p:txBody>
      </p:sp>
      <p:pic>
        <p:nvPicPr>
          <p:cNvPr id="56326" name="Picture 6" descr="MH9004397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997200"/>
            <a:ext cx="2555875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61-170_0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32240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04046E-6 L -0.80121 -0.0078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3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0" y="0"/>
          <a:ext cx="9144000" cy="669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點陣圖影像" r:id="rId5" imgW="3104762" imgH="1952898" progId="PBrush">
                  <p:embed/>
                </p:oleObj>
              </mc:Choice>
              <mc:Fallback>
                <p:oleObj name="點陣圖影像" r:id="rId5" imgW="3104762" imgH="1952898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69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7308850" y="3357563"/>
          <a:ext cx="1835150" cy="148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點陣圖影像" r:id="rId7" imgW="3277057" imgH="2647619" progId="PBrush">
                  <p:embed/>
                </p:oleObj>
              </mc:Choice>
              <mc:Fallback>
                <p:oleObj name="點陣圖影像" r:id="rId7" imgW="3277057" imgH="2647619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3357563"/>
                        <a:ext cx="1835150" cy="148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2987675" y="188913"/>
            <a:ext cx="3609975" cy="2390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pull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68622" name="Rectangle 14"/>
          <p:cNvSpPr>
            <a:spLocks noChangeArrowheads="1"/>
          </p:cNvSpPr>
          <p:nvPr/>
        </p:nvSpPr>
        <p:spPr bwMode="auto">
          <a:xfrm>
            <a:off x="279400" y="5805488"/>
            <a:ext cx="88646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5000" b="1">
                <a:ea typeface="新細明體" charset="-120"/>
              </a:rPr>
              <a:t>I </a:t>
            </a:r>
            <a:r>
              <a:rPr lang="en-US" altLang="zh-TW" sz="5000" b="1">
                <a:latin typeface="Century Gothic" pitchFamily="34" charset="0"/>
                <a:ea typeface="新細明體" charset="-120"/>
              </a:rPr>
              <a:t>will </a:t>
            </a:r>
            <a:r>
              <a:rPr lang="en-US" altLang="zh-TW" sz="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pull</a:t>
            </a:r>
            <a:r>
              <a:rPr lang="en-US" altLang="zh-TW" sz="5000" b="1">
                <a:latin typeface="Century Gothic" pitchFamily="34" charset="0"/>
                <a:ea typeface="新細明體" charset="-120"/>
              </a:rPr>
              <a:t> my cart up the hill.</a:t>
            </a:r>
            <a:r>
              <a:rPr lang="en-US" altLang="zh-TW" sz="5000">
                <a:ea typeface="新細明體" charset="-120"/>
              </a:rPr>
              <a:t> </a:t>
            </a:r>
          </a:p>
        </p:txBody>
      </p:sp>
      <p:pic>
        <p:nvPicPr>
          <p:cNvPr id="2" name="161-170_006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804248" y="184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0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33 -0.00092 C -0.20034 -0.00716 -0.24218 -0.01317 -0.31076 -0.04439 C -0.37934 -0.07537 -0.51371 -0.15491 -0.57048 -0.18659 C -0.62725 -0.21803 -0.63958 -0.22635 -0.65156 -0.23398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70" y="-11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86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404813"/>
            <a:ext cx="5843588" cy="2319337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both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grpSp>
        <p:nvGrpSpPr>
          <p:cNvPr id="30726" name="Group 6"/>
          <p:cNvGrpSpPr>
            <a:grpSpLocks/>
          </p:cNvGrpSpPr>
          <p:nvPr/>
        </p:nvGrpSpPr>
        <p:grpSpPr bwMode="auto">
          <a:xfrm>
            <a:off x="611188" y="2852738"/>
            <a:ext cx="8066087" cy="3517900"/>
            <a:chOff x="385" y="1797"/>
            <a:chExt cx="5081" cy="2216"/>
          </a:xfrm>
        </p:grpSpPr>
        <p:sp>
          <p:nvSpPr>
            <p:cNvPr id="30723" name="Rectangle 3"/>
            <p:cNvSpPr>
              <a:spLocks noChangeArrowheads="1"/>
            </p:cNvSpPr>
            <p:nvPr/>
          </p:nvSpPr>
          <p:spPr bwMode="auto">
            <a:xfrm>
              <a:off x="385" y="3475"/>
              <a:ext cx="5081" cy="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zh-TW" sz="5000" b="1">
                  <a:latin typeface="Century Gothic" pitchFamily="34" charset="0"/>
                  <a:ea typeface="新細明體" charset="-120"/>
                </a:rPr>
                <a:t>Wash </a:t>
              </a:r>
              <a:r>
                <a:rPr lang="en-US" altLang="zh-TW" sz="5000" b="1">
                  <a:solidFill>
                    <a:srgbClr val="FF0000"/>
                  </a:solidFill>
                  <a:latin typeface="Century Gothic" pitchFamily="34" charset="0"/>
                  <a:ea typeface="新細明體" charset="-120"/>
                </a:rPr>
                <a:t>both </a:t>
              </a:r>
              <a:r>
                <a:rPr lang="en-US" altLang="zh-TW" sz="5000" b="1">
                  <a:latin typeface="Century Gothic" pitchFamily="34" charset="0"/>
                  <a:ea typeface="新細明體" charset="-120"/>
                </a:rPr>
                <a:t>of your hands.</a:t>
              </a:r>
              <a:r>
                <a:rPr lang="en-US" altLang="zh-TW" b="1">
                  <a:latin typeface="Century Gothic" pitchFamily="34" charset="0"/>
                  <a:ea typeface="新細明體" charset="-120"/>
                </a:rPr>
                <a:t> </a:t>
              </a:r>
            </a:p>
          </p:txBody>
        </p:sp>
        <p:pic>
          <p:nvPicPr>
            <p:cNvPr id="30725" name="Picture 5" descr="人手,攝影,水,水槽,水龍頭,洗手,清潔,清潔雙手,照相,衛生,衛生的,香皂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797"/>
              <a:ext cx="1906" cy="1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161-170_00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6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6238" y="404813"/>
            <a:ext cx="3106737" cy="2016125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sit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116013" y="5516563"/>
            <a:ext cx="6534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6000" b="1">
                <a:latin typeface="Century Gothic" pitchFamily="34" charset="0"/>
                <a:ea typeface="新細明體" charset="-120"/>
              </a:rPr>
              <a:t>You can </a:t>
            </a:r>
            <a:r>
              <a:rPr lang="en-US" altLang="zh-TW" sz="6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sit </a:t>
            </a:r>
            <a:r>
              <a:rPr lang="en-US" altLang="zh-TW" sz="6000" b="1">
                <a:latin typeface="Century Gothic" pitchFamily="34" charset="0"/>
                <a:ea typeface="新細明體" charset="-120"/>
              </a:rPr>
              <a:t>here.</a:t>
            </a:r>
            <a:r>
              <a:rPr lang="en-US" altLang="zh-TW" sz="6000">
                <a:latin typeface="Century Gothic" pitchFamily="34" charset="0"/>
                <a:ea typeface="新細明體" charset="-120"/>
              </a:rPr>
              <a:t> </a:t>
            </a:r>
          </a:p>
        </p:txBody>
      </p:sp>
      <p:pic>
        <p:nvPicPr>
          <p:cNvPr id="72712" name="Picture 8" descr="傢俱,學校,書桌,椅子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781300"/>
            <a:ext cx="2052637" cy="2052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2713" name="Object 9"/>
          <p:cNvGraphicFramePr>
            <a:graphicFrameLocks noChangeAspect="1"/>
          </p:cNvGraphicFramePr>
          <p:nvPr/>
        </p:nvGraphicFramePr>
        <p:xfrm>
          <a:off x="5219700" y="2997200"/>
          <a:ext cx="1404938" cy="233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點陣圖影像" r:id="rId6" imgW="1857143" imgH="3086531" progId="PBrush">
                  <p:embed/>
                </p:oleObj>
              </mc:Choice>
              <mc:Fallback>
                <p:oleObj name="點陣圖影像" r:id="rId6" imgW="1857143" imgH="308653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2997200"/>
                        <a:ext cx="1404938" cy="233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61-170_008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28184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373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27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333375"/>
            <a:ext cx="5699125" cy="2319338"/>
          </a:xfr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zh-TW" sz="150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which</a:t>
            </a:r>
            <a:endParaRPr lang="en-US" altLang="zh-TW" sz="15000" b="1">
              <a:solidFill>
                <a:srgbClr val="FF0000"/>
              </a:solidFill>
              <a:ea typeface="新細明體" charset="-12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23850" y="5300663"/>
            <a:ext cx="86233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 sz="5400" b="1">
                <a:solidFill>
                  <a:srgbClr val="FF0000"/>
                </a:solidFill>
                <a:latin typeface="Century Gothic" pitchFamily="34" charset="0"/>
                <a:ea typeface="新細明體" charset="-120"/>
              </a:rPr>
              <a:t>Which</a:t>
            </a:r>
            <a:r>
              <a:rPr lang="en-US" altLang="zh-TW" sz="5400" b="1">
                <a:latin typeface="Century Gothic" pitchFamily="34" charset="0"/>
                <a:ea typeface="新細明體" charset="-120"/>
              </a:rPr>
              <a:t> one do you want?</a:t>
            </a:r>
            <a:r>
              <a:rPr lang="en-US" altLang="zh-TW" sz="5400">
                <a:latin typeface="Century Gothic" pitchFamily="34" charset="0"/>
                <a:ea typeface="新細明體" charset="-120"/>
              </a:rPr>
              <a:t> </a:t>
            </a:r>
          </a:p>
        </p:txBody>
      </p:sp>
      <p:pic>
        <p:nvPicPr>
          <p:cNvPr id="82948" name="Picture 4" descr="which one do you wa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708275"/>
            <a:ext cx="2627312" cy="26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5148263" y="3141663"/>
          <a:ext cx="55562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0" name="點陣圖影像" r:id="rId6" imgW="419048" imgH="628571" progId="PBrush">
                  <p:embed/>
                </p:oleObj>
              </mc:Choice>
              <mc:Fallback>
                <p:oleObj name="點陣圖影像" r:id="rId6" imgW="419048" imgH="62857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3141663"/>
                        <a:ext cx="55562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6"/>
          <p:cNvGraphicFramePr>
            <a:graphicFrameLocks noChangeAspect="1"/>
          </p:cNvGraphicFramePr>
          <p:nvPr/>
        </p:nvGraphicFramePr>
        <p:xfrm>
          <a:off x="3059113" y="3284538"/>
          <a:ext cx="576262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點陣圖影像" r:id="rId8" imgW="495369" imgH="581106" progId="PBrush">
                  <p:embed/>
                </p:oleObj>
              </mc:Choice>
              <mc:Fallback>
                <p:oleObj name="點陣圖影像" r:id="rId8" imgW="495369" imgH="581106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3284538"/>
                        <a:ext cx="576262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161-170_009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96336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29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829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2947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78</Words>
  <Application>Microsoft Office PowerPoint</Application>
  <PresentationFormat>如螢幕大小 (4:3)</PresentationFormat>
  <Paragraphs>20</Paragraphs>
  <Slides>10</Slides>
  <Notes>0</Notes>
  <HiddenSlides>0</HiddenSlides>
  <MMClips>10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2" baseType="lpstr">
      <vt:lpstr>Office 佈景主題</vt:lpstr>
      <vt:lpstr>點陣圖影像</vt:lpstr>
      <vt:lpstr>us</vt:lpstr>
      <vt:lpstr>buy</vt:lpstr>
      <vt:lpstr>those</vt:lpstr>
      <vt:lpstr>use</vt:lpstr>
      <vt:lpstr>fast</vt:lpstr>
      <vt:lpstr>PowerPoint 簡報</vt:lpstr>
      <vt:lpstr>both</vt:lpstr>
      <vt:lpstr>sit</vt:lpstr>
      <vt:lpstr>which</vt:lpstr>
      <vt:lpstr>read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</dc:title>
  <dc:creator>yan</dc:creator>
  <cp:lastModifiedBy>Administrator</cp:lastModifiedBy>
  <cp:revision>11</cp:revision>
  <dcterms:created xsi:type="dcterms:W3CDTF">2015-08-24T03:30:05Z</dcterms:created>
  <dcterms:modified xsi:type="dcterms:W3CDTF">2015-09-16T01:56:44Z</dcterms:modified>
</cp:coreProperties>
</file>