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397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951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699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060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491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469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297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1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51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67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853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CBB48-701E-4425-A427-656238CAAFFE}" type="datetimeFigureOut">
              <a:rPr lang="zh-HK" altLang="en-US" smtClean="0"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DDC6-B7DF-4868-9E65-04231744DF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66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10.mp3"/><Relationship Id="rId7" Type="http://schemas.openxmlformats.org/officeDocument/2006/relationships/oleObject" Target="../embeddings/oleObject4.bin"/><Relationship Id="rId2" Type="http://schemas.microsoft.com/office/2007/relationships/media" Target="../media/media10.mp3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p3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404813"/>
            <a:ext cx="4978400" cy="24638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here</a:t>
            </a:r>
            <a:endParaRPr lang="en-US" altLang="zh-TW" b="1" smtClean="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42988" y="3068638"/>
            <a:ext cx="7200900" cy="3454400"/>
            <a:chOff x="657" y="1933"/>
            <a:chExt cx="4536" cy="2176"/>
          </a:xfrm>
        </p:grpSpPr>
        <p:sp>
          <p:nvSpPr>
            <p:cNvPr id="6149" name="Rectangle 11"/>
            <p:cNvSpPr>
              <a:spLocks noChangeArrowheads="1"/>
            </p:cNvSpPr>
            <p:nvPr/>
          </p:nvSpPr>
          <p:spPr bwMode="auto">
            <a:xfrm>
              <a:off x="657" y="3475"/>
              <a:ext cx="453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r>
                <a:rPr lang="en-US" altLang="zh-TW" sz="6600" b="1">
                  <a:latin typeface="Century Gothic" pitchFamily="34" charset="0"/>
                </a:rPr>
                <a:t>You can sit </a:t>
              </a:r>
              <a:r>
                <a:rPr lang="en-US" altLang="zh-TW" sz="6600" b="1">
                  <a:solidFill>
                    <a:srgbClr val="FF0000"/>
                  </a:solidFill>
                  <a:latin typeface="Century Gothic" pitchFamily="34" charset="0"/>
                </a:rPr>
                <a:t>here.</a:t>
              </a:r>
              <a:r>
                <a:rPr lang="en-US" altLang="zh-TW" sz="2800"/>
                <a:t> </a:t>
              </a:r>
            </a:p>
          </p:txBody>
        </p:sp>
        <p:grpSp>
          <p:nvGrpSpPr>
            <p:cNvPr id="6150" name="Group 14"/>
            <p:cNvGrpSpPr>
              <a:grpSpLocks/>
            </p:cNvGrpSpPr>
            <p:nvPr/>
          </p:nvGrpSpPr>
          <p:grpSpPr bwMode="auto">
            <a:xfrm>
              <a:off x="1383" y="1933"/>
              <a:ext cx="3062" cy="1691"/>
              <a:chOff x="1383" y="1933"/>
              <a:chExt cx="3062" cy="1691"/>
            </a:xfrm>
          </p:grpSpPr>
          <p:pic>
            <p:nvPicPr>
              <p:cNvPr id="6151" name="Picture 12" descr="傢俱,學校,書桌,椅子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979"/>
                <a:ext cx="1882" cy="1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146" name="Object 13"/>
              <p:cNvGraphicFramePr>
                <a:graphicFrameLocks noChangeAspect="1"/>
              </p:cNvGraphicFramePr>
              <p:nvPr/>
            </p:nvGraphicFramePr>
            <p:xfrm>
              <a:off x="3288" y="1933"/>
              <a:ext cx="1157" cy="14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name="點陣圖影像" r:id="rId6" imgW="1857143" imgH="3086531" progId="Paint.Picture">
                      <p:embed/>
                    </p:oleObj>
                  </mc:Choice>
                  <mc:Fallback>
                    <p:oleObj name="點陣圖影像" r:id="rId6" imgW="1857143" imgH="3086531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8" y="1933"/>
                            <a:ext cx="1157" cy="14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3" name="31-40_00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432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2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33375"/>
            <a:ext cx="4032250" cy="231933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fun</a:t>
            </a:r>
            <a:endParaRPr lang="en-US" altLang="zh-TW" sz="15000" b="1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23850" y="5516563"/>
            <a:ext cx="8569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en-US" altLang="zh-TW" b="1"/>
              <a:t>I</a:t>
            </a:r>
            <a:r>
              <a:rPr lang="en-US" altLang="zh-TW" b="1">
                <a:latin typeface="Century Gothic" pitchFamily="34" charset="0"/>
              </a:rPr>
              <a:t>t is </a:t>
            </a:r>
            <a:r>
              <a:rPr lang="en-US" altLang="zh-TW" b="1">
                <a:solidFill>
                  <a:srgbClr val="FF0000"/>
                </a:solidFill>
                <a:latin typeface="Century Gothic" pitchFamily="34" charset="0"/>
              </a:rPr>
              <a:t>fun </a:t>
            </a:r>
            <a:r>
              <a:rPr lang="en-US" altLang="zh-TW" b="1">
                <a:latin typeface="Century Gothic" pitchFamily="34" charset="0"/>
              </a:rPr>
              <a:t>to</a:t>
            </a:r>
            <a:r>
              <a:rPr lang="en-US" altLang="zh-TW" b="1">
                <a:solidFill>
                  <a:srgbClr val="FF0000"/>
                </a:solidFill>
                <a:latin typeface="Century Gothic" pitchFamily="34" charset="0"/>
              </a:rPr>
              <a:t> play games</a:t>
            </a:r>
            <a:r>
              <a:rPr lang="en-US" altLang="zh-TW" b="1">
                <a:latin typeface="Century Gothic" pitchFamily="34" charset="0"/>
              </a:rPr>
              <a:t>.</a:t>
            </a:r>
            <a:r>
              <a:rPr lang="en-US" altLang="zh-TW" sz="5400"/>
              <a:t> </a:t>
            </a: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3348038" y="4076700"/>
          <a:ext cx="208915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點陣圖影像" r:id="rId5" imgW="1476190" imgH="1181265" progId="Paint.Picture">
                  <p:embed/>
                </p:oleObj>
              </mc:Choice>
              <mc:Fallback>
                <p:oleObj name="點陣圖影像" r:id="rId5" imgW="1476190" imgH="118126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076700"/>
                        <a:ext cx="208915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3635375" y="2852738"/>
          <a:ext cx="13684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點陣圖影像" r:id="rId7" imgW="2295238" imgH="2257740" progId="Paint.Picture">
                  <p:embed/>
                </p:oleObj>
              </mc:Choice>
              <mc:Fallback>
                <p:oleObj name="點陣圖影像" r:id="rId7" imgW="2295238" imgH="22577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852738"/>
                        <a:ext cx="136842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31-40_01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420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2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333375"/>
            <a:ext cx="4546600" cy="24638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help</a:t>
            </a:r>
            <a:endParaRPr lang="en-US" altLang="zh-TW" b="1" smtClean="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068638"/>
            <a:ext cx="8642350" cy="3527425"/>
            <a:chOff x="158" y="1933"/>
            <a:chExt cx="5444" cy="2222"/>
          </a:xfrm>
        </p:grpSpPr>
        <p:sp>
          <p:nvSpPr>
            <p:cNvPr id="46084" name="Rectangle 3"/>
            <p:cNvSpPr>
              <a:spLocks noChangeArrowheads="1"/>
            </p:cNvSpPr>
            <p:nvPr/>
          </p:nvSpPr>
          <p:spPr bwMode="auto">
            <a:xfrm>
              <a:off x="158" y="3521"/>
              <a:ext cx="544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r>
                <a:rPr lang="en-US" altLang="zh-TW" sz="5400" b="1" dirty="0">
                  <a:ea typeface="新細明體" pitchFamily="18" charset="-120"/>
                </a:rPr>
                <a:t>I</a:t>
              </a:r>
              <a:r>
                <a:rPr lang="en-US" altLang="zh-TW" sz="5400" b="1" dirty="0">
                  <a:latin typeface="Century Gothic" pitchFamily="34" charset="0"/>
                  <a:ea typeface="新細明體" pitchFamily="18" charset="-120"/>
                </a:rPr>
                <a:t> can </a:t>
              </a:r>
              <a:r>
                <a:rPr lang="en-US" altLang="zh-TW" sz="5400" b="1" dirty="0">
                  <a:solidFill>
                    <a:srgbClr val="FF0000"/>
                  </a:solidFill>
                  <a:latin typeface="Century Gothic" pitchFamily="34" charset="0"/>
                  <a:ea typeface="新細明體" pitchFamily="18" charset="-120"/>
                </a:rPr>
                <a:t>help</a:t>
              </a:r>
              <a:r>
                <a:rPr lang="en-US" altLang="zh-TW" sz="5400" b="1" dirty="0">
                  <a:latin typeface="Century Gothic" pitchFamily="34" charset="0"/>
                  <a:ea typeface="新細明體" pitchFamily="18" charset="-120"/>
                </a:rPr>
                <a:t> you</a:t>
              </a:r>
              <a:r>
                <a:rPr lang="en-US" altLang="zh-TW" sz="5400" b="1" dirty="0">
                  <a:latin typeface="+mn-ea"/>
                  <a:ea typeface="+mn-ea"/>
                </a:rPr>
                <a:t>,</a:t>
              </a:r>
              <a:r>
                <a:rPr lang="en-US" altLang="zh-TW" sz="5400" b="1" dirty="0">
                  <a:latin typeface="Century Gothic" pitchFamily="34" charset="0"/>
                  <a:ea typeface="新細明體" pitchFamily="18" charset="-120"/>
                </a:rPr>
                <a:t> Grandpa.</a:t>
              </a:r>
              <a:r>
                <a:rPr lang="en-US" altLang="zh-TW" dirty="0">
                  <a:ea typeface="新細明體" pitchFamily="18" charset="-120"/>
                </a:rPr>
                <a:t> </a:t>
              </a:r>
            </a:p>
          </p:txBody>
        </p:sp>
        <p:pic>
          <p:nvPicPr>
            <p:cNvPr id="48133" name="Picture 5" descr="Veer 影像,多位病患,多位老年人,多位護士,孫子,數家醫院,看護,祖父,老人之家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933"/>
              <a:ext cx="2631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31-40_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333375"/>
            <a:ext cx="5915025" cy="259238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make</a:t>
            </a:r>
            <a:endParaRPr lang="en-US" altLang="zh-TW" sz="15000" b="1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827088" y="5661025"/>
            <a:ext cx="79200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en-US" altLang="zh-TW" b="1"/>
              <a:t>I</a:t>
            </a:r>
            <a:r>
              <a:rPr lang="en-US" altLang="zh-TW" b="1">
                <a:latin typeface="Century Gothic" pitchFamily="34" charset="0"/>
              </a:rPr>
              <a:t> can </a:t>
            </a:r>
            <a:r>
              <a:rPr lang="en-US" altLang="zh-TW" b="1">
                <a:solidFill>
                  <a:srgbClr val="FF0000"/>
                </a:solidFill>
                <a:latin typeface="Century Gothic" pitchFamily="34" charset="0"/>
              </a:rPr>
              <a:t>make</a:t>
            </a:r>
            <a:r>
              <a:rPr lang="en-US" altLang="zh-TW" b="1">
                <a:latin typeface="Century Gothic" pitchFamily="34" charset="0"/>
              </a:rPr>
              <a:t> a cake.</a:t>
            </a:r>
            <a:r>
              <a:rPr lang="en-US" altLang="zh-TW"/>
              <a:t> </a:t>
            </a:r>
          </a:p>
        </p:txBody>
      </p:sp>
      <p:pic>
        <p:nvPicPr>
          <p:cNvPr id="64521" name="Picture 9" descr="baking,cakes,food,men,persons,spatulas,spreaders,人們,噴灑機,抹刀,烘焙,男子,蛋糕,食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38893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4643438" y="4941888"/>
          <a:ext cx="16557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6" imgW="1324160" imgH="838095" progId="Paint.Picture">
                  <p:embed/>
                </p:oleObj>
              </mc:Choice>
              <mc:Fallback>
                <p:oleObj name="Bitmap Image" r:id="rId6" imgW="1324160" imgH="8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941888"/>
                        <a:ext cx="165576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31-40_00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35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45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333375"/>
            <a:ext cx="6491288" cy="237648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yellow</a:t>
            </a:r>
            <a:endParaRPr lang="en-US" altLang="zh-TW" sz="15000" b="1" smtClean="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5650" y="2852738"/>
            <a:ext cx="7777163" cy="3598862"/>
            <a:chOff x="476" y="1797"/>
            <a:chExt cx="4899" cy="2267"/>
          </a:xfrm>
        </p:grpSpPr>
        <p:sp>
          <p:nvSpPr>
            <p:cNvPr id="49156" name="Rectangle 3"/>
            <p:cNvSpPr>
              <a:spLocks noChangeArrowheads="1"/>
            </p:cNvSpPr>
            <p:nvPr/>
          </p:nvSpPr>
          <p:spPr bwMode="auto">
            <a:xfrm>
              <a:off x="476" y="3430"/>
              <a:ext cx="489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r>
                <a:rPr lang="en-US" altLang="zh-TW" sz="7200" b="1">
                  <a:latin typeface="Century Gothic" pitchFamily="34" charset="0"/>
                </a:rPr>
                <a:t>The sun is </a:t>
              </a:r>
              <a:r>
                <a:rPr lang="en-US" altLang="zh-TW" sz="7200" b="1">
                  <a:solidFill>
                    <a:srgbClr val="FF0000"/>
                  </a:solidFill>
                  <a:latin typeface="Century Gothic" pitchFamily="34" charset="0"/>
                </a:rPr>
                <a:t>yellow</a:t>
              </a:r>
              <a:r>
                <a:rPr lang="en-US" altLang="zh-TW" sz="7200" b="1">
                  <a:latin typeface="Century Gothic" pitchFamily="34" charset="0"/>
                </a:rPr>
                <a:t>.</a:t>
              </a:r>
              <a:r>
                <a:rPr lang="en-US" altLang="zh-TW"/>
                <a:t> </a:t>
              </a:r>
            </a:p>
          </p:txBody>
        </p:sp>
        <p:pic>
          <p:nvPicPr>
            <p:cNvPr id="49157" name="Picture 8" descr="動漫畫,太陽,微笑,快樂的臉,漫畫,漫畫風,笑容,臉,陽光,高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797"/>
              <a:ext cx="2178" cy="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31-40_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4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476250"/>
            <a:ext cx="3970337" cy="22479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two</a:t>
            </a:r>
            <a:endParaRPr lang="en-US" altLang="zh-TW" sz="15000" b="1" smtClean="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8313" y="2924175"/>
            <a:ext cx="8424862" cy="3598863"/>
            <a:chOff x="295" y="1842"/>
            <a:chExt cx="5307" cy="2267"/>
          </a:xfrm>
        </p:grpSpPr>
        <p:sp>
          <p:nvSpPr>
            <p:cNvPr id="50180" name="Rectangle 3"/>
            <p:cNvSpPr>
              <a:spLocks noChangeArrowheads="1"/>
            </p:cNvSpPr>
            <p:nvPr/>
          </p:nvSpPr>
          <p:spPr bwMode="auto">
            <a:xfrm>
              <a:off x="295" y="3475"/>
              <a:ext cx="530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r>
                <a:rPr lang="en-US" altLang="zh-TW" sz="7600" b="1"/>
                <a:t>I</a:t>
              </a:r>
              <a:r>
                <a:rPr lang="en-US" altLang="zh-TW" sz="7600" b="1">
                  <a:latin typeface="Century Gothic" pitchFamily="34" charset="0"/>
                </a:rPr>
                <a:t> have </a:t>
              </a:r>
              <a:r>
                <a:rPr lang="en-US" altLang="zh-TW" sz="7600" b="1">
                  <a:solidFill>
                    <a:srgbClr val="FF0000"/>
                  </a:solidFill>
                  <a:latin typeface="Century Gothic" pitchFamily="34" charset="0"/>
                </a:rPr>
                <a:t>two</a:t>
              </a:r>
              <a:r>
                <a:rPr lang="en-US" altLang="zh-TW" sz="7600" b="1">
                  <a:latin typeface="Century Gothic" pitchFamily="34" charset="0"/>
                </a:rPr>
                <a:t> sisters.</a:t>
              </a:r>
              <a:r>
                <a:rPr lang="en-US" altLang="zh-TW" sz="2800"/>
                <a:t> </a:t>
              </a:r>
            </a:p>
          </p:txBody>
        </p:sp>
        <p:pic>
          <p:nvPicPr>
            <p:cNvPr id="50181" name="Picture 9" descr="人,兒童,原野,女人,女兒,家庭,母親們,氣球,父親,男人,草,遠足,郊遊野餐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842"/>
              <a:ext cx="1769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Picture 11" descr="人,兄弟姊妹,兒童,奔跑,女性,家庭,捉蜻蜓,狗狗,男性,網子,蝴蝶,補蟲網,遊憩,遠足,郊遊野餐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069"/>
              <a:ext cx="1814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3" name="Text Box 13"/>
            <p:cNvSpPr txBox="1">
              <a:spLocks noChangeArrowheads="1"/>
            </p:cNvSpPr>
            <p:nvPr/>
          </p:nvSpPr>
          <p:spPr bwMode="auto">
            <a:xfrm>
              <a:off x="2789" y="2478"/>
              <a:ext cx="36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5400" b="1">
                  <a:solidFill>
                    <a:srgbClr val="FF00FF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50184" name="Text Box 14"/>
            <p:cNvSpPr txBox="1">
              <a:spLocks noChangeArrowheads="1"/>
            </p:cNvSpPr>
            <p:nvPr/>
          </p:nvSpPr>
          <p:spPr bwMode="auto">
            <a:xfrm>
              <a:off x="4468" y="2750"/>
              <a:ext cx="36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5400" b="1">
                  <a:solidFill>
                    <a:srgbClr val="FF00FF"/>
                  </a:solidFill>
                  <a:latin typeface="Century Gothic" pitchFamily="34" charset="0"/>
                </a:rPr>
                <a:t>2</a:t>
              </a:r>
            </a:p>
          </p:txBody>
        </p:sp>
      </p:grpSp>
      <p:pic>
        <p:nvPicPr>
          <p:cNvPr id="3" name="31-40_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815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8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60350"/>
            <a:ext cx="4619625" cy="244792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play</a:t>
            </a:r>
            <a:endParaRPr lang="en-US" altLang="zh-TW" sz="15000" b="1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755650" y="5589588"/>
            <a:ext cx="7920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en-US" altLang="zh-TW" b="1"/>
              <a:t>I</a:t>
            </a:r>
            <a:r>
              <a:rPr lang="en-US" altLang="zh-TW" b="1">
                <a:latin typeface="Century Gothic" pitchFamily="34" charset="0"/>
              </a:rPr>
              <a:t> </a:t>
            </a:r>
            <a:r>
              <a:rPr lang="en-US" altLang="zh-TW" b="1">
                <a:solidFill>
                  <a:srgbClr val="FF0000"/>
                </a:solidFill>
                <a:latin typeface="Century Gothic" pitchFamily="34" charset="0"/>
              </a:rPr>
              <a:t>play</a:t>
            </a:r>
            <a:r>
              <a:rPr lang="en-US" altLang="zh-TW" b="1">
                <a:latin typeface="Century Gothic" pitchFamily="34" charset="0"/>
              </a:rPr>
              <a:t> with my friend.</a:t>
            </a:r>
            <a:r>
              <a:rPr lang="en-US" altLang="zh-TW"/>
              <a:t> </a:t>
            </a:r>
          </a:p>
        </p:txBody>
      </p:sp>
      <p:pic>
        <p:nvPicPr>
          <p:cNvPr id="69637" name="Picture 5" descr="MH9004206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852738"/>
            <a:ext cx="33131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1-40_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96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404813"/>
            <a:ext cx="3538538" cy="2160587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run</a:t>
            </a:r>
            <a:endParaRPr lang="en-US" altLang="zh-TW" sz="15000" b="1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755650" y="5300663"/>
            <a:ext cx="7705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en-US" altLang="zh-TW" sz="8800" b="1"/>
              <a:t>I</a:t>
            </a:r>
            <a:r>
              <a:rPr lang="en-US" altLang="zh-TW" sz="8800" b="1">
                <a:latin typeface="Century Gothic" pitchFamily="34" charset="0"/>
              </a:rPr>
              <a:t> can </a:t>
            </a:r>
            <a:r>
              <a:rPr lang="en-US" altLang="zh-TW" sz="8800" b="1">
                <a:solidFill>
                  <a:srgbClr val="FF0000"/>
                </a:solidFill>
                <a:latin typeface="Century Gothic" pitchFamily="34" charset="0"/>
              </a:rPr>
              <a:t>run</a:t>
            </a:r>
            <a:r>
              <a:rPr lang="en-US" altLang="zh-TW" sz="8800" b="1">
                <a:latin typeface="Century Gothic" pitchFamily="34" charset="0"/>
              </a:rPr>
              <a:t> fast.</a:t>
            </a:r>
            <a:r>
              <a:rPr lang="en-US" altLang="zh-TW"/>
              <a:t> </a:t>
            </a:r>
          </a:p>
        </p:txBody>
      </p:sp>
      <p:pic>
        <p:nvPicPr>
          <p:cNvPr id="71685" name="Picture 5" descr="人,休閒,兒童,奔跑,學校,微笑,接力棒,接力賽跑,樂趣,比賽,特殊場合,田徑項目,男孩,競賽,終點線,賽跑,贏家,運動日,體育活動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13100"/>
            <a:ext cx="2592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1-40_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420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8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16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62205 -0.006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6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476250"/>
            <a:ext cx="3970338" cy="237648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find</a:t>
            </a:r>
            <a:endParaRPr lang="en-US" altLang="zh-TW" sz="15000" b="1" smtClean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95288" y="5589588"/>
            <a:ext cx="8353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en-US" altLang="zh-TW" b="1"/>
              <a:t>I</a:t>
            </a:r>
            <a:r>
              <a:rPr lang="en-US" altLang="zh-TW" b="1">
                <a:latin typeface="Century Gothic" pitchFamily="34" charset="0"/>
              </a:rPr>
              <a:t> can’t </a:t>
            </a:r>
            <a:r>
              <a:rPr lang="en-US" altLang="zh-TW" b="1">
                <a:solidFill>
                  <a:srgbClr val="FF0000"/>
                </a:solidFill>
                <a:latin typeface="Century Gothic" pitchFamily="34" charset="0"/>
              </a:rPr>
              <a:t>find</a:t>
            </a:r>
            <a:r>
              <a:rPr lang="en-US" altLang="zh-TW" b="1">
                <a:latin typeface="Century Gothic" pitchFamily="34" charset="0"/>
              </a:rPr>
              <a:t> my pencil.</a:t>
            </a:r>
            <a:r>
              <a:rPr lang="en-US" altLang="zh-TW"/>
              <a:t> </a:t>
            </a:r>
          </a:p>
        </p:txBody>
      </p:sp>
      <p:pic>
        <p:nvPicPr>
          <p:cNvPr id="51205" name="Picture 5" descr="academics,business supplies,businesses,creatures,erasers,fantasies,office supplies,pencils,school supplies,商業,商業用品,學校文具,學術,幻想,橡皮擦,生物,辦公設備,鉛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24175"/>
            <a:ext cx="43926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1-40_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58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2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333375"/>
            <a:ext cx="5122862" cy="231933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three</a:t>
            </a:r>
            <a:endParaRPr lang="en-US" altLang="zh-TW" sz="15000" b="1" smtClean="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2852738"/>
            <a:ext cx="8820150" cy="3598862"/>
            <a:chOff x="204" y="1797"/>
            <a:chExt cx="5556" cy="2267"/>
          </a:xfrm>
        </p:grpSpPr>
        <p:sp>
          <p:nvSpPr>
            <p:cNvPr id="54277" name="Rectangle 3"/>
            <p:cNvSpPr>
              <a:spLocks noChangeArrowheads="1"/>
            </p:cNvSpPr>
            <p:nvPr/>
          </p:nvSpPr>
          <p:spPr bwMode="auto">
            <a:xfrm>
              <a:off x="204" y="3430"/>
              <a:ext cx="555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r>
                <a:rPr lang="en-US" altLang="zh-TW" sz="7200" b="1"/>
                <a:t>I</a:t>
              </a:r>
              <a:r>
                <a:rPr lang="en-US" altLang="zh-TW" sz="7200" b="1">
                  <a:latin typeface="Century Gothic" pitchFamily="34" charset="0"/>
                </a:rPr>
                <a:t> have </a:t>
              </a:r>
              <a:r>
                <a:rPr lang="en-US" altLang="zh-TW" sz="7200" b="1">
                  <a:solidFill>
                    <a:srgbClr val="FF0000"/>
                  </a:solidFill>
                  <a:latin typeface="Century Gothic" pitchFamily="34" charset="0"/>
                </a:rPr>
                <a:t>three</a:t>
              </a:r>
              <a:r>
                <a:rPr lang="en-US" altLang="zh-TW" sz="7200" b="1">
                  <a:latin typeface="Century Gothic" pitchFamily="34" charset="0"/>
                </a:rPr>
                <a:t> books.</a:t>
              </a:r>
              <a:r>
                <a:rPr lang="en-US" altLang="zh-TW"/>
                <a:t> </a:t>
              </a:r>
            </a:p>
          </p:txBody>
        </p:sp>
        <p:pic>
          <p:nvPicPr>
            <p:cNvPr id="54278" name="Picture 5" descr="人類,女生,學校,學校作業,學生,學術,家庭作業,少年,年少者,懲罰,書籍,沉重,青少年,青春期,高中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797"/>
              <a:ext cx="3085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23850" y="2997200"/>
            <a:ext cx="2447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FF"/>
                </a:solidFill>
                <a:latin typeface="Century Gothic" pitchFamily="34" charset="0"/>
              </a:rPr>
              <a:t>1, 2, 3</a:t>
            </a:r>
          </a:p>
        </p:txBody>
      </p:sp>
      <p:pic>
        <p:nvPicPr>
          <p:cNvPr id="3" name="31-40_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57483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5784" grpId="0"/>
      <p:bldP spid="75784" grpId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</Words>
  <Application>Microsoft Office PowerPoint</Application>
  <PresentationFormat>如螢幕大小 (4:3)</PresentationFormat>
  <Paragraphs>23</Paragraphs>
  <Slides>10</Slides>
  <Notes>0</Notes>
  <HiddenSlides>0</HiddenSlides>
  <MMClips>10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3" baseType="lpstr">
      <vt:lpstr>Office 佈景主題</vt:lpstr>
      <vt:lpstr>點陣圖影像</vt:lpstr>
      <vt:lpstr>Bitmap Image</vt:lpstr>
      <vt:lpstr>here</vt:lpstr>
      <vt:lpstr>help</vt:lpstr>
      <vt:lpstr>make</vt:lpstr>
      <vt:lpstr>yellow</vt:lpstr>
      <vt:lpstr>two</vt:lpstr>
      <vt:lpstr>play</vt:lpstr>
      <vt:lpstr>run</vt:lpstr>
      <vt:lpstr>find</vt:lpstr>
      <vt:lpstr>three</vt:lpstr>
      <vt:lpstr>fun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</dc:title>
  <dc:creator>yan</dc:creator>
  <cp:lastModifiedBy>Administrator</cp:lastModifiedBy>
  <cp:revision>4</cp:revision>
  <dcterms:created xsi:type="dcterms:W3CDTF">2015-08-24T03:12:24Z</dcterms:created>
  <dcterms:modified xsi:type="dcterms:W3CDTF">2015-09-14T03:29:28Z</dcterms:modified>
</cp:coreProperties>
</file>