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76B0-724A-4F3C-8D94-03EB6EB029F4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99C88-287F-4B42-B81F-B480EE9D8C4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7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784AD1-19DC-4DBC-A9FD-2D5C501020B3}" type="slidenum">
              <a:rPr lang="zh-TW" altLang="en-US" sz="1200" smtClean="0"/>
              <a:pPr/>
              <a:t>9</a:t>
            </a:fld>
            <a:endParaRPr lang="en-US" altLang="zh-TW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568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71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942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61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75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540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02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620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47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55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319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7EBA-0AA8-4798-945F-D49E0D4EBB0F}" type="datetimeFigureOut">
              <a:rPr lang="zh-HK" altLang="en-US" smtClean="0"/>
              <a:pPr/>
              <a:t>14/9/2015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61AB-E65C-4425-A6DD-218E5640B0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69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333375"/>
            <a:ext cx="3609975" cy="20320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he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9750" y="5516563"/>
            <a:ext cx="8135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5400" b="1">
                <a:solidFill>
                  <a:srgbClr val="FF3300"/>
                </a:solidFill>
                <a:latin typeface="Comic Sans MS" pitchFamily="66" charset="0"/>
                <a:ea typeface="新細明體" charset="-120"/>
              </a:rPr>
              <a:t>He</a:t>
            </a:r>
            <a:r>
              <a:rPr lang="en-US" altLang="zh-TW" b="1">
                <a:latin typeface="Comic Sans MS" pitchFamily="66" charset="0"/>
                <a:ea typeface="新細明體" charset="-120"/>
              </a:rPr>
              <a:t> </a:t>
            </a:r>
            <a:r>
              <a:rPr lang="en-US" altLang="zh-TW" sz="5400" b="1">
                <a:latin typeface="Comic Sans MS" pitchFamily="66" charset="0"/>
                <a:ea typeface="新細明體" charset="-120"/>
              </a:rPr>
              <a:t>is my little brother.</a:t>
            </a:r>
          </a:p>
        </p:txBody>
      </p:sp>
      <p:pic>
        <p:nvPicPr>
          <p:cNvPr id="60420" name="Picture 4" descr="iStockphoto,兒童,學習,年輕人,教育,書,男孩,疊,眼鏡,知識,返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838"/>
            <a:ext cx="44640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1-50_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3325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04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4114800" cy="23907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all</a:t>
            </a:r>
            <a:endParaRPr lang="en-US" altLang="zh-TW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47813" y="2924175"/>
            <a:ext cx="6480175" cy="3724275"/>
            <a:chOff x="975" y="1842"/>
            <a:chExt cx="4082" cy="2346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975" y="3612"/>
              <a:ext cx="408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We are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all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happy.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  <a:endParaRPr lang="zh-TW" altLang="en-US" sz="5400">
                <a:latin typeface="Century Gothic" pitchFamily="34" charset="0"/>
                <a:ea typeface="新細明體" charset="-120"/>
              </a:endParaRPr>
            </a:p>
          </p:txBody>
        </p:sp>
        <p:pic>
          <p:nvPicPr>
            <p:cNvPr id="28677" name="Picture 6" descr="人,兒童,兒童節,墊子,女性,快樂,手提包,捕蜻蜓網,捕蝴蝶網,朋友,男性,笑容,蟲網,郊遊,野餐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842"/>
              <a:ext cx="285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512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333375"/>
            <a:ext cx="4546600" cy="23193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was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2852738"/>
            <a:ext cx="8351837" cy="3643312"/>
            <a:chOff x="295" y="1797"/>
            <a:chExt cx="5261" cy="2295"/>
          </a:xfrm>
        </p:grpSpPr>
        <p:sp>
          <p:nvSpPr>
            <p:cNvPr id="20484" name="Text Box 3"/>
            <p:cNvSpPr txBox="1">
              <a:spLocks noChangeArrowheads="1"/>
            </p:cNvSpPr>
            <p:nvPr/>
          </p:nvSpPr>
          <p:spPr bwMode="auto">
            <a:xfrm>
              <a:off x="295" y="3612"/>
              <a:ext cx="526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4400" b="1" dirty="0">
                  <a:latin typeface="Century Gothic" pitchFamily="34" charset="0"/>
                  <a:ea typeface="新細明體" charset="-120"/>
                </a:rPr>
                <a:t>He </a:t>
              </a:r>
              <a:r>
                <a:rPr lang="en-US" altLang="zh-TW" sz="4400" b="1" dirty="0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was</a:t>
              </a:r>
              <a:r>
                <a:rPr lang="en-US" altLang="zh-TW" sz="4400" b="1" dirty="0">
                  <a:latin typeface="Century Gothic" pitchFamily="34" charset="0"/>
                  <a:ea typeface="新細明體" charset="-120"/>
                </a:rPr>
                <a:t> running down the </a:t>
              </a:r>
              <a:r>
                <a:rPr lang="en-US" altLang="zh-TW" sz="4400" b="1" dirty="0" smtClean="0">
                  <a:latin typeface="Century Gothic" pitchFamily="34" charset="0"/>
                  <a:ea typeface="新細明體" charset="-120"/>
                </a:rPr>
                <a:t>hill</a:t>
              </a:r>
              <a:r>
                <a:rPr lang="en-US" altLang="zh-TW" sz="4400" b="1" dirty="0">
                  <a:latin typeface="Century Gothic" pitchFamily="34" charset="0"/>
                  <a:ea typeface="新細明體" charset="-120"/>
                </a:rPr>
                <a:t>.</a:t>
              </a:r>
            </a:p>
          </p:txBody>
        </p:sp>
        <p:pic>
          <p:nvPicPr>
            <p:cNvPr id="20485" name="Picture 4" descr="MC900391038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797"/>
              <a:ext cx="199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404813"/>
            <a:ext cx="4259263" cy="22479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that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88" y="2781300"/>
            <a:ext cx="7475537" cy="3794125"/>
            <a:chOff x="521" y="1752"/>
            <a:chExt cx="4709" cy="2390"/>
          </a:xfrm>
        </p:grpSpPr>
        <p:sp>
          <p:nvSpPr>
            <p:cNvPr id="21508" name="Rectangle 3"/>
            <p:cNvSpPr>
              <a:spLocks noChangeArrowheads="1"/>
            </p:cNvSpPr>
            <p:nvPr/>
          </p:nvSpPr>
          <p:spPr bwMode="auto">
            <a:xfrm>
              <a:off x="521" y="3566"/>
              <a:ext cx="470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can read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that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book.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21509" name="Picture 4" descr="MC90043940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752"/>
              <a:ext cx="2041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8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333375"/>
            <a:ext cx="3898900" cy="21748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she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92275" y="2781300"/>
            <a:ext cx="5689600" cy="3794125"/>
            <a:chOff x="1066" y="1752"/>
            <a:chExt cx="3584" cy="2390"/>
          </a:xfrm>
        </p:grpSpPr>
        <p:sp>
          <p:nvSpPr>
            <p:cNvPr id="22532" name="Text Box 3"/>
            <p:cNvSpPr txBox="1">
              <a:spLocks noChangeArrowheads="1"/>
            </p:cNvSpPr>
            <p:nvPr/>
          </p:nvSpPr>
          <p:spPr bwMode="auto">
            <a:xfrm>
              <a:off x="1066" y="3566"/>
              <a:ext cx="35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She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is my friend.</a:t>
              </a:r>
            </a:p>
          </p:txBody>
        </p:sp>
        <p:pic>
          <p:nvPicPr>
            <p:cNvPr id="22533" name="Picture 4" descr="MP900049608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52"/>
              <a:ext cx="3312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333375"/>
            <a:ext cx="3394075" cy="22479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on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5150" y="2781300"/>
            <a:ext cx="5870575" cy="3722688"/>
            <a:chOff x="1156" y="1752"/>
            <a:chExt cx="3698" cy="2345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156" y="3521"/>
              <a:ext cx="369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sit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on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the chair.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23557" name="Picture 6" descr="MC900434609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752"/>
              <a:ext cx="172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76250"/>
            <a:ext cx="4475162" cy="23193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they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2852738"/>
            <a:ext cx="7758113" cy="3722687"/>
            <a:chOff x="612" y="1797"/>
            <a:chExt cx="4887" cy="2345"/>
          </a:xfrm>
        </p:grpSpPr>
        <p:sp>
          <p:nvSpPr>
            <p:cNvPr id="24580" name="Rectangle 3"/>
            <p:cNvSpPr>
              <a:spLocks noChangeArrowheads="1"/>
            </p:cNvSpPr>
            <p:nvPr/>
          </p:nvSpPr>
          <p:spPr bwMode="auto">
            <a:xfrm>
              <a:off x="612" y="3566"/>
              <a:ext cx="488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They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are good friends. </a:t>
              </a:r>
            </a:p>
          </p:txBody>
        </p:sp>
        <p:pic>
          <p:nvPicPr>
            <p:cNvPr id="24581" name="Picture 4" descr="MP910220956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797"/>
              <a:ext cx="1860" cy="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476250"/>
            <a:ext cx="3683000" cy="23193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but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825" y="2922588"/>
            <a:ext cx="8604250" cy="3725862"/>
            <a:chOff x="158" y="1841"/>
            <a:chExt cx="5420" cy="2347"/>
          </a:xfrm>
        </p:grpSpPr>
        <p:sp>
          <p:nvSpPr>
            <p:cNvPr id="25604" name="Rectangle 3"/>
            <p:cNvSpPr>
              <a:spLocks noChangeArrowheads="1"/>
            </p:cNvSpPr>
            <p:nvPr/>
          </p:nvSpPr>
          <p:spPr bwMode="auto">
            <a:xfrm>
              <a:off x="158" y="3612"/>
              <a:ext cx="542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like water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but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not milk.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25605" name="Picture 5" descr="MH9003211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841"/>
              <a:ext cx="1679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7" descr="beverages,drinks,food,glasses,milk,photographs,照片,牛奶,玻璃杯,酒,食品,飲料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42"/>
              <a:ext cx="167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420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4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333375"/>
            <a:ext cx="2890837" cy="21034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at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1550" y="2708275"/>
            <a:ext cx="7526338" cy="3979863"/>
            <a:chOff x="612" y="1706"/>
            <a:chExt cx="4741" cy="2507"/>
          </a:xfrm>
        </p:grpSpPr>
        <p:sp>
          <p:nvSpPr>
            <p:cNvPr id="26628" name="Text Box 3"/>
            <p:cNvSpPr txBox="1">
              <a:spLocks noChangeArrowheads="1"/>
            </p:cNvSpPr>
            <p:nvPr/>
          </p:nvSpPr>
          <p:spPr bwMode="auto">
            <a:xfrm>
              <a:off x="612" y="3521"/>
              <a:ext cx="474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6600" b="1">
                  <a:ea typeface="新細明體" charset="-120"/>
                </a:rPr>
                <a:t>I</a:t>
              </a:r>
              <a:r>
                <a:rPr lang="en-US" altLang="zh-TW" sz="6600" b="1">
                  <a:latin typeface="Century Gothic" pitchFamily="34" charset="0"/>
                  <a:ea typeface="新細明體" charset="-120"/>
                </a:rPr>
                <a:t> play </a:t>
              </a:r>
              <a:r>
                <a:rPr lang="en-US" altLang="zh-TW" sz="66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at</a:t>
              </a:r>
              <a:r>
                <a:rPr lang="en-US" altLang="zh-TW" sz="6600" b="1">
                  <a:latin typeface="Century Gothic" pitchFamily="34" charset="0"/>
                  <a:ea typeface="新細明體" charset="-120"/>
                </a:rPr>
                <a:t> the park.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  <a:endParaRPr lang="zh-TW" altLang="en-US" sz="5400">
                <a:latin typeface="Century Gothic" pitchFamily="34" charset="0"/>
                <a:ea typeface="新細明體" charset="-120"/>
              </a:endParaRPr>
            </a:p>
          </p:txBody>
        </p:sp>
        <p:pic>
          <p:nvPicPr>
            <p:cNvPr id="26629" name="Picture 5" descr="MH9002911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2359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6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4691062" cy="23193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 smtClean="0">
                <a:solidFill>
                  <a:srgbClr val="FF3300"/>
                </a:solidFill>
                <a:latin typeface="Century Gothic" pitchFamily="34" charset="0"/>
                <a:ea typeface="新細明體" charset="-120"/>
              </a:rPr>
              <a:t>with</a:t>
            </a:r>
            <a:endParaRPr lang="en-US" altLang="zh-TW" sz="15000" b="1" smtClean="0">
              <a:solidFill>
                <a:srgbClr val="FF3300"/>
              </a:solidFill>
              <a:ea typeface="新細明體" charset="-12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2924175"/>
            <a:ext cx="7626350" cy="3651250"/>
            <a:chOff x="612" y="1842"/>
            <a:chExt cx="4804" cy="2300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612" y="3566"/>
              <a:ext cx="480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TW" sz="5400" b="1">
                  <a:ea typeface="新細明體" charset="-120"/>
                </a:rPr>
                <a:t>I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 play </a:t>
              </a:r>
              <a:r>
                <a:rPr lang="en-US" altLang="zh-TW" sz="5400" b="1">
                  <a:solidFill>
                    <a:srgbClr val="FF3300"/>
                  </a:solidFill>
                  <a:latin typeface="Century Gothic" pitchFamily="34" charset="0"/>
                  <a:ea typeface="新細明體" charset="-120"/>
                </a:rPr>
                <a:t>with </a:t>
              </a:r>
              <a:r>
                <a:rPr lang="en-US" altLang="zh-TW" sz="5400" b="1">
                  <a:latin typeface="Century Gothic" pitchFamily="34" charset="0"/>
                  <a:ea typeface="新細明體" charset="-120"/>
                </a:rPr>
                <a:t>my friends.</a:t>
              </a:r>
              <a:r>
                <a:rPr lang="en-US" altLang="zh-TW" sz="5400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27653" name="Picture 4" descr="MP900428024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842"/>
              <a:ext cx="2948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41-50_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5825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70</Words>
  <Application>Microsoft Office PowerPoint</Application>
  <PresentationFormat>如螢幕大小 (4:3)</PresentationFormat>
  <Paragraphs>21</Paragraphs>
  <Slides>10</Slides>
  <Notes>1</Notes>
  <HiddenSlides>0</HiddenSlides>
  <MMClips>10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he</vt:lpstr>
      <vt:lpstr>was</vt:lpstr>
      <vt:lpstr>that</vt:lpstr>
      <vt:lpstr>she</vt:lpstr>
      <vt:lpstr>on</vt:lpstr>
      <vt:lpstr>they</vt:lpstr>
      <vt:lpstr>but</vt:lpstr>
      <vt:lpstr>at</vt:lpstr>
      <vt:lpstr>with</vt:lpstr>
      <vt:lpstr>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yan</dc:creator>
  <cp:lastModifiedBy>Administrator</cp:lastModifiedBy>
  <cp:revision>5</cp:revision>
  <dcterms:created xsi:type="dcterms:W3CDTF">2015-08-24T03:19:41Z</dcterms:created>
  <dcterms:modified xsi:type="dcterms:W3CDTF">2015-09-14T03:56:43Z</dcterms:modified>
</cp:coreProperties>
</file>