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576" autoAdjust="0"/>
  </p:normalViewPr>
  <p:slideViewPr>
    <p:cSldViewPr>
      <p:cViewPr varScale="1">
        <p:scale>
          <a:sx n="109" d="100"/>
          <a:sy n="109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22B3A-32A8-41FC-8BC6-D647AC491108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3BED5-6356-4732-98D6-6AD073B59D9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504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429CAB-5ABD-49DD-BFFC-2574C4AD6A8E}" type="slidenum">
              <a:rPr lang="zh-TW" altLang="en-US" sz="1200" smtClean="0"/>
              <a:pPr/>
              <a:t>3</a:t>
            </a:fld>
            <a:endParaRPr lang="en-US" altLang="zh-TW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A3645D-104E-448F-BD74-4D9E69C4E2D2}" type="slidenum">
              <a:rPr lang="zh-TW" altLang="en-US" sz="1200" smtClean="0"/>
              <a:pPr/>
              <a:t>4</a:t>
            </a:fld>
            <a:endParaRPr lang="en-US" altLang="zh-TW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615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0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013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06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204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758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146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240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534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460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64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BF19-427C-4248-A954-AD23BFB46E66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9DBF-68E3-4185-A115-F0EAAD98FCE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746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9.mp3"/><Relationship Id="rId7" Type="http://schemas.openxmlformats.org/officeDocument/2006/relationships/oleObject" Target="../embeddings/oleObject1.bin"/><Relationship Id="rId2" Type="http://schemas.microsoft.com/office/2007/relationships/media" Target="../media/media9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404813"/>
            <a:ext cx="4114800" cy="20320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like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76375" y="2565400"/>
            <a:ext cx="6159500" cy="4010025"/>
            <a:chOff x="930" y="1616"/>
            <a:chExt cx="3880" cy="2526"/>
          </a:xfrm>
        </p:grpSpPr>
        <p:sp>
          <p:nvSpPr>
            <p:cNvPr id="37892" name="Rectangle 3"/>
            <p:cNvSpPr>
              <a:spLocks noChangeArrowheads="1"/>
            </p:cNvSpPr>
            <p:nvPr/>
          </p:nvSpPr>
          <p:spPr bwMode="auto">
            <a:xfrm>
              <a:off x="930" y="3566"/>
              <a:ext cx="38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ea typeface="新細明體" charset="-120"/>
                </a:rPr>
                <a:t>I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like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my teacher.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37893" name="Picture 5" descr="亞洲,人,女性,學生,小學生,慶祝,慶祝活動,教師,男人,男性,畢業典禮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616"/>
              <a:ext cx="1950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61-70_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1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333375"/>
            <a:ext cx="4330700" cy="2032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ride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47813" y="2636838"/>
            <a:ext cx="6445250" cy="3651250"/>
            <a:chOff x="975" y="1661"/>
            <a:chExt cx="4060" cy="2300"/>
          </a:xfrm>
        </p:grpSpPr>
        <p:sp>
          <p:nvSpPr>
            <p:cNvPr id="46084" name="Rectangle 3"/>
            <p:cNvSpPr>
              <a:spLocks noChangeArrowheads="1"/>
            </p:cNvSpPr>
            <p:nvPr/>
          </p:nvSpPr>
          <p:spPr bwMode="auto">
            <a:xfrm>
              <a:off x="975" y="3385"/>
              <a:ext cx="40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ea typeface="新細明體" charset="-120"/>
                </a:rPr>
                <a:t>I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can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ride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a horse.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46085" name="Picture 4" descr="MC90033284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661"/>
              <a:ext cx="1452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61-70_0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6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404813"/>
            <a:ext cx="3827462" cy="2174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this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16013" y="2636838"/>
            <a:ext cx="7283450" cy="4011612"/>
            <a:chOff x="703" y="1661"/>
            <a:chExt cx="4588" cy="2527"/>
          </a:xfrm>
        </p:grpSpPr>
        <p:sp>
          <p:nvSpPr>
            <p:cNvPr id="38916" name="Rectangle 3"/>
            <p:cNvSpPr>
              <a:spLocks noChangeArrowheads="1"/>
            </p:cNvSpPr>
            <p:nvPr/>
          </p:nvSpPr>
          <p:spPr bwMode="auto">
            <a:xfrm>
              <a:off x="703" y="3612"/>
              <a:ext cx="45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ea typeface="新細明體" charset="-120"/>
                </a:rPr>
                <a:t>I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can read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this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book.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38917" name="Picture 4" descr="MP900448575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661"/>
              <a:ext cx="2540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61-70_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222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1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404813"/>
            <a:ext cx="3827463" cy="23193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will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58888" y="2997200"/>
            <a:ext cx="6886575" cy="3578225"/>
            <a:chOff x="793" y="1888"/>
            <a:chExt cx="4338" cy="2254"/>
          </a:xfrm>
        </p:grpSpPr>
        <p:sp>
          <p:nvSpPr>
            <p:cNvPr id="39940" name="Rectangle 3"/>
            <p:cNvSpPr>
              <a:spLocks noChangeArrowheads="1"/>
            </p:cNvSpPr>
            <p:nvPr/>
          </p:nvSpPr>
          <p:spPr bwMode="auto">
            <a:xfrm>
              <a:off x="793" y="3566"/>
              <a:ext cx="433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ea typeface="新細明體" charset="-120"/>
                </a:rPr>
                <a:t>I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will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be your friend.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39941" name="Picture 4" descr="MC900078809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888"/>
              <a:ext cx="2676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61-70_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404813"/>
            <a:ext cx="4330700" cy="23193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yes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pic>
        <p:nvPicPr>
          <p:cNvPr id="40963" name="Picture 4" descr="MM900286745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1727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2852738"/>
            <a:ext cx="8435975" cy="3656013"/>
            <a:chOff x="295" y="1797"/>
            <a:chExt cx="5314" cy="2303"/>
          </a:xfrm>
        </p:grpSpPr>
        <p:sp>
          <p:nvSpPr>
            <p:cNvPr id="40965" name="Rectangle 3"/>
            <p:cNvSpPr>
              <a:spLocks noChangeArrowheads="1"/>
            </p:cNvSpPr>
            <p:nvPr/>
          </p:nvSpPr>
          <p:spPr bwMode="auto">
            <a:xfrm>
              <a:off x="295" y="3518"/>
              <a:ext cx="531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 dirty="0">
                  <a:ea typeface="新細明體" charset="-120"/>
                </a:rPr>
                <a:t>I</a:t>
              </a:r>
              <a:r>
                <a:rPr lang="en-US" altLang="zh-TW" sz="5400" b="1" dirty="0">
                  <a:latin typeface="Century Gothic" pitchFamily="34" charset="0"/>
                  <a:ea typeface="新細明體" charset="-120"/>
                </a:rPr>
                <a:t> said </a:t>
              </a:r>
              <a:r>
                <a:rPr lang="en-US" altLang="zh-TW" sz="5400" b="1" dirty="0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yes</a:t>
              </a:r>
              <a:r>
                <a:rPr lang="en-US" altLang="zh-TW" sz="5400" b="1" dirty="0">
                  <a:latin typeface="Century Gothic" pitchFamily="34" charset="0"/>
                  <a:ea typeface="新細明體" charset="-120"/>
                </a:rPr>
                <a:t> to my </a:t>
              </a:r>
              <a:r>
                <a:rPr lang="en-US" altLang="zh-TW" sz="5400" b="1" dirty="0" smtClean="0">
                  <a:latin typeface="Century Gothic" pitchFamily="34" charset="0"/>
                  <a:ea typeface="新細明體" charset="-120"/>
                </a:rPr>
                <a:t>mother</a:t>
              </a:r>
              <a:r>
                <a:rPr lang="en-US" altLang="zh-TW" sz="5400" b="1" dirty="0">
                  <a:latin typeface="Century Gothic" pitchFamily="34" charset="0"/>
                  <a:ea typeface="新細明體" charset="-120"/>
                </a:rPr>
                <a:t>.</a:t>
              </a:r>
              <a:r>
                <a:rPr lang="en-US" altLang="zh-TW" sz="5400" dirty="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40966" name="Picture 5" descr="MC900441322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8" y="1797"/>
              <a:ext cx="1951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61-70_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027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2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33375"/>
            <a:ext cx="4691062" cy="23907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went</a:t>
            </a:r>
            <a:endParaRPr lang="en-US" altLang="zh-TW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313" y="2997200"/>
            <a:ext cx="8259762" cy="3506788"/>
            <a:chOff x="295" y="1888"/>
            <a:chExt cx="5203" cy="2209"/>
          </a:xfrm>
        </p:grpSpPr>
        <p:sp>
          <p:nvSpPr>
            <p:cNvPr id="41988" name="Rectangle 3"/>
            <p:cNvSpPr>
              <a:spLocks noChangeArrowheads="1"/>
            </p:cNvSpPr>
            <p:nvPr/>
          </p:nvSpPr>
          <p:spPr bwMode="auto">
            <a:xfrm>
              <a:off x="295" y="3521"/>
              <a:ext cx="520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ea typeface="新細明體" charset="-120"/>
                </a:rPr>
                <a:t>I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went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to school by bus.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41989" name="Picture 4" descr="j01833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888"/>
              <a:ext cx="2267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61-70_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6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404813"/>
            <a:ext cx="3898900" cy="23034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are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5661025"/>
            <a:ext cx="8316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5400" b="1">
                <a:latin typeface="Century Gothic" pitchFamily="34" charset="0"/>
                <a:ea typeface="新細明體" charset="-120"/>
              </a:rPr>
              <a:t>My friends </a:t>
            </a:r>
            <a:r>
              <a:rPr lang="en-US" altLang="zh-TW" sz="5400" b="1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are </a:t>
            </a:r>
            <a:r>
              <a:rPr lang="en-US" altLang="zh-TW" sz="5400" b="1">
                <a:latin typeface="Century Gothic" pitchFamily="34" charset="0"/>
                <a:ea typeface="新細明體" charset="-120"/>
              </a:rPr>
              <a:t>at school.</a:t>
            </a:r>
            <a:r>
              <a:rPr lang="en-US" altLang="zh-TW" sz="5400">
                <a:latin typeface="Century Gothic" pitchFamily="34" charset="0"/>
                <a:ea typeface="新細明體" charset="-120"/>
              </a:rPr>
              <a:t> </a:t>
            </a:r>
            <a:endParaRPr lang="zh-TW" altLang="en-US" sz="5400">
              <a:latin typeface="Century Gothic" pitchFamily="34" charset="0"/>
              <a:ea typeface="新細明體" charset="-120"/>
            </a:endParaRPr>
          </a:p>
        </p:txBody>
      </p:sp>
      <p:pic>
        <p:nvPicPr>
          <p:cNvPr id="25605" name="Picture 5" descr="休息,休閒,兒童,女孩,學校,學生,小孩,玩耍,球,男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61-70_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6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333375"/>
            <a:ext cx="4249737" cy="2174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now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2781300"/>
            <a:ext cx="8353425" cy="3662363"/>
            <a:chOff x="295" y="1752"/>
            <a:chExt cx="5262" cy="2307"/>
          </a:xfrm>
        </p:grpSpPr>
        <p:sp>
          <p:nvSpPr>
            <p:cNvPr id="44036" name="Text Box 3"/>
            <p:cNvSpPr txBox="1">
              <a:spLocks noChangeArrowheads="1"/>
            </p:cNvSpPr>
            <p:nvPr/>
          </p:nvSpPr>
          <p:spPr bwMode="auto">
            <a:xfrm>
              <a:off x="295" y="3521"/>
              <a:ext cx="526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5000" b="1" dirty="0">
                  <a:latin typeface="Century Gothic" pitchFamily="34" charset="0"/>
                  <a:ea typeface="新細明體" charset="-120"/>
                </a:rPr>
                <a:t>We have </a:t>
              </a:r>
              <a:r>
                <a:rPr lang="en-US" altLang="zh-TW" sz="5000" b="1" dirty="0" smtClean="0">
                  <a:latin typeface="Century Gothic" pitchFamily="34" charset="0"/>
                  <a:ea typeface="新細明體" charset="-120"/>
                </a:rPr>
                <a:t>Music </a:t>
              </a:r>
              <a:r>
                <a:rPr lang="en-US" altLang="zh-TW" sz="5000" b="1" dirty="0">
                  <a:latin typeface="Century Gothic" pitchFamily="34" charset="0"/>
                  <a:ea typeface="新細明體" charset="-120"/>
                </a:rPr>
                <a:t>class </a:t>
              </a:r>
              <a:r>
                <a:rPr lang="en-US" altLang="zh-TW" sz="5000" b="1" dirty="0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now</a:t>
              </a:r>
              <a:r>
                <a:rPr lang="en-US" altLang="zh-TW" sz="5000" b="1" dirty="0">
                  <a:latin typeface="Century Gothic" pitchFamily="34" charset="0"/>
                  <a:ea typeface="新細明體" charset="-120"/>
                </a:rPr>
                <a:t>.</a:t>
              </a:r>
            </a:p>
          </p:txBody>
        </p:sp>
        <p:pic>
          <p:nvPicPr>
            <p:cNvPr id="44037" name="Picture 4" descr="MC900434889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797"/>
              <a:ext cx="1769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5" descr="MC900391024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752"/>
              <a:ext cx="1587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61-70_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4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476250"/>
            <a:ext cx="3467100" cy="2032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no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2636838"/>
            <a:ext cx="8820150" cy="3730625"/>
            <a:chOff x="113" y="1661"/>
            <a:chExt cx="5556" cy="2350"/>
          </a:xfrm>
        </p:grpSpPr>
        <p:sp>
          <p:nvSpPr>
            <p:cNvPr id="45060" name="Text Box 3"/>
            <p:cNvSpPr txBox="1">
              <a:spLocks noChangeArrowheads="1"/>
            </p:cNvSpPr>
            <p:nvPr/>
          </p:nvSpPr>
          <p:spPr bwMode="auto">
            <a:xfrm>
              <a:off x="113" y="3521"/>
              <a:ext cx="5556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4500" b="1">
                  <a:latin typeface="Century Gothic" pitchFamily="34" charset="0"/>
                  <a:ea typeface="新細明體" charset="-120"/>
                </a:rPr>
                <a:t>My mum says the answer is </a:t>
              </a:r>
              <a:r>
                <a:rPr lang="en-US" altLang="zh-TW" sz="45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no</a:t>
              </a:r>
              <a:r>
                <a:rPr lang="en-US" altLang="zh-TW" sz="4500" b="1">
                  <a:latin typeface="Century Gothic" pitchFamily="34" charset="0"/>
                  <a:ea typeface="新細明體" charset="-120"/>
                </a:rPr>
                <a:t>.</a:t>
              </a:r>
            </a:p>
          </p:txBody>
        </p:sp>
        <p:pic>
          <p:nvPicPr>
            <p:cNvPr id="45061" name="Picture 5" descr="MP900442815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661"/>
              <a:ext cx="2177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61-70_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5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333375"/>
            <a:ext cx="5843587" cy="239077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36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came</a:t>
            </a:r>
            <a:endParaRPr lang="en-US" altLang="zh-TW" sz="13600" b="1" smtClean="0">
              <a:solidFill>
                <a:srgbClr val="FF3300"/>
              </a:solidFill>
              <a:ea typeface="新細明體" charset="-12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50825" y="5734050"/>
            <a:ext cx="8569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5400" b="1">
                <a:ea typeface="新細明體" charset="-120"/>
              </a:rPr>
              <a:t>I</a:t>
            </a:r>
            <a:r>
              <a:rPr lang="en-US" altLang="zh-TW" sz="5400" b="1">
                <a:latin typeface="Century Gothic" pitchFamily="34" charset="0"/>
                <a:ea typeface="新細明體" charset="-120"/>
              </a:rPr>
              <a:t> </a:t>
            </a:r>
            <a:r>
              <a:rPr lang="en-US" altLang="zh-TW" sz="5400" b="1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came</a:t>
            </a:r>
            <a:r>
              <a:rPr lang="en-US" altLang="zh-TW" sz="5400" b="1">
                <a:latin typeface="Century Gothic" pitchFamily="34" charset="0"/>
                <a:ea typeface="新細明體" charset="-120"/>
              </a:rPr>
              <a:t> to school by bus.</a:t>
            </a:r>
            <a:r>
              <a:rPr lang="en-US" altLang="zh-TW" sz="5400">
                <a:latin typeface="Century Gothic" pitchFamily="34" charset="0"/>
                <a:ea typeface="新細明體" charset="-120"/>
              </a:rPr>
              <a:t> </a:t>
            </a:r>
            <a:endParaRPr lang="zh-TW" altLang="en-US" sz="5400">
              <a:latin typeface="Century Gothic" pitchFamily="34" charset="0"/>
              <a:ea typeface="新細明體" charset="-120"/>
            </a:endParaRPr>
          </a:p>
        </p:txBody>
      </p:sp>
      <p:pic>
        <p:nvPicPr>
          <p:cNvPr id="52228" name="Picture 4" descr="iStockphoto,交通運輸,兒童,學校,學生,實地考察,教育,校車,樂趣,返校,運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05263"/>
            <a:ext cx="237648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中東,中東的,以色列,以色列人,城市,學校,學校建築,學術,建築,建築物,教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9876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2941638" y="4437063"/>
          <a:ext cx="6223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點陣圖影像" r:id="rId7" imgW="1771429" imgH="3095238" progId="PBrush">
                  <p:embed/>
                </p:oleObj>
              </mc:Choice>
              <mc:Fallback>
                <p:oleObj name="點陣圖影像" r:id="rId7" imgW="1771429" imgH="3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4437063"/>
                        <a:ext cx="62230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2916238" y="4868863"/>
          <a:ext cx="201612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點陣圖影像" r:id="rId9" imgW="552527" imgH="495369" progId="PBrush">
                  <p:embed/>
                </p:oleObj>
              </mc:Choice>
              <mc:Fallback>
                <p:oleObj name="點陣圖影像" r:id="rId9" imgW="552527" imgH="49536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868863"/>
                        <a:ext cx="201612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61-70_009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35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9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1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222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76</Words>
  <Application>Microsoft Office PowerPoint</Application>
  <PresentationFormat>如螢幕大小 (4:3)</PresentationFormat>
  <Paragraphs>22</Paragraphs>
  <Slides>10</Slides>
  <Notes>2</Notes>
  <HiddenSlides>0</HiddenSlides>
  <MMClips>10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Office 佈景主題</vt:lpstr>
      <vt:lpstr>點陣圖影像</vt:lpstr>
      <vt:lpstr>like</vt:lpstr>
      <vt:lpstr>this</vt:lpstr>
      <vt:lpstr>will</vt:lpstr>
      <vt:lpstr>yes</vt:lpstr>
      <vt:lpstr>went</vt:lpstr>
      <vt:lpstr>are</vt:lpstr>
      <vt:lpstr>now</vt:lpstr>
      <vt:lpstr>no</vt:lpstr>
      <vt:lpstr>came</vt:lpstr>
      <vt:lpstr>ride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</dc:title>
  <dc:creator>yan</dc:creator>
  <cp:lastModifiedBy>Administrator</cp:lastModifiedBy>
  <cp:revision>6</cp:revision>
  <dcterms:created xsi:type="dcterms:W3CDTF">2015-08-24T03:24:42Z</dcterms:created>
  <dcterms:modified xsi:type="dcterms:W3CDTF">2015-09-14T07:57:25Z</dcterms:modified>
</cp:coreProperties>
</file>